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notesMasterIdLst>
    <p:notesMasterId r:id="rId3"/>
  </p:notesMasterIdLst>
  <p:handoutMasterIdLst>
    <p:handoutMasterId r:id="rId4"/>
  </p:handoutMasterIdLst>
  <p:sldIdLst>
    <p:sldId id="975"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CC"/>
    <a:srgbClr val="CCFFFF"/>
    <a:srgbClr val="FFCC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2" autoAdjust="0"/>
    <p:restoredTop sz="99460" autoAdjust="0"/>
  </p:normalViewPr>
  <p:slideViewPr>
    <p:cSldViewPr>
      <p:cViewPr varScale="1">
        <p:scale>
          <a:sx n="113" d="100"/>
          <a:sy n="113" d="100"/>
        </p:scale>
        <p:origin x="1314" y="84"/>
      </p:cViewPr>
      <p:guideLst>
        <p:guide orient="horz" pos="2160"/>
        <p:guide pos="3120"/>
      </p:guideLst>
    </p:cSldViewPr>
  </p:slideViewPr>
  <p:outlineViewPr>
    <p:cViewPr>
      <p:scale>
        <a:sx n="33" d="100"/>
        <a:sy n="33" d="100"/>
      </p:scale>
      <p:origin x="18"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47" d="100"/>
          <a:sy n="47"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A8F666A7-3FCE-4B95-A74B-C26A27205FF5}" type="datetime1">
              <a:rPr kumimoji="1" lang="ja-JP" altLang="en-US" smtClean="0"/>
              <a:t>2021/11/26</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5DDC63A-4E04-4CFF-87FB-F4E457F1D631}" type="slidenum">
              <a:rPr kumimoji="1" lang="ja-JP" altLang="en-US" smtClean="0"/>
              <a:t>‹#›</a:t>
            </a:fld>
            <a:endParaRPr kumimoji="1" lang="ja-JP" altLang="en-US"/>
          </a:p>
        </p:txBody>
      </p:sp>
    </p:spTree>
    <p:extLst>
      <p:ext uri="{BB962C8B-B14F-4D97-AF65-F5344CB8AC3E}">
        <p14:creationId xmlns:p14="http://schemas.microsoft.com/office/powerpoint/2010/main" val="4217986897"/>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5688" tIns="47844" rIns="95688" bIns="47844" rtlCol="0"/>
          <a:lstStyle>
            <a:lvl1pPr algn="r">
              <a:defRPr sz="1300"/>
            </a:lvl1pPr>
          </a:lstStyle>
          <a:p>
            <a:fld id="{0956F76C-CAAE-4D38-A507-CBB450158D16}" type="datetime1">
              <a:rPr kumimoji="1" lang="ja-JP" altLang="en-US" smtClean="0"/>
              <a:t>2021/11/26</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88" tIns="47844" rIns="95688" bIns="478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5688" tIns="47844" rIns="95688" bIns="47844" rtlCol="0" anchor="b"/>
          <a:lstStyle>
            <a:lvl1pPr algn="r">
              <a:defRPr sz="1300"/>
            </a:lvl1pPr>
          </a:lstStyle>
          <a:p>
            <a:fld id="{6DBD21F5-9C51-43D2-8E34-71EB923BF425}" type="slidenum">
              <a:rPr kumimoji="1" lang="ja-JP" altLang="en-US" smtClean="0"/>
              <a:t>‹#›</a:t>
            </a:fld>
            <a:endParaRPr kumimoji="1" lang="ja-JP" altLang="en-US"/>
          </a:p>
        </p:txBody>
      </p:sp>
    </p:spTree>
    <p:extLst>
      <p:ext uri="{BB962C8B-B14F-4D97-AF65-F5344CB8AC3E}">
        <p14:creationId xmlns:p14="http://schemas.microsoft.com/office/powerpoint/2010/main" val="3026210946"/>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6125"/>
            <a:ext cx="5380038"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CED20B-8616-45D1-BBC8-360858B4D8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6554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7" y="2130455"/>
            <a:ext cx="842010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7" y="3886200"/>
            <a:ext cx="6934201" cy="1752600"/>
          </a:xfrm>
        </p:spPr>
        <p:txBody>
          <a:bodyPr/>
          <a:lstStyle>
            <a:lvl1pPr marL="0" indent="0" algn="ctr">
              <a:buNone/>
              <a:defRPr>
                <a:solidFill>
                  <a:schemeClr val="tx1">
                    <a:tint val="75000"/>
                  </a:schemeClr>
                </a:solidFill>
              </a:defRPr>
            </a:lvl1pPr>
            <a:lvl2pPr marL="445946" indent="0" algn="ctr">
              <a:buNone/>
              <a:defRPr>
                <a:solidFill>
                  <a:schemeClr val="tx1">
                    <a:tint val="75000"/>
                  </a:schemeClr>
                </a:solidFill>
              </a:defRPr>
            </a:lvl2pPr>
            <a:lvl3pPr marL="891897" indent="0" algn="ctr">
              <a:buNone/>
              <a:defRPr>
                <a:solidFill>
                  <a:schemeClr val="tx1">
                    <a:tint val="75000"/>
                  </a:schemeClr>
                </a:solidFill>
              </a:defRPr>
            </a:lvl3pPr>
            <a:lvl4pPr marL="1337843" indent="0" algn="ctr">
              <a:buNone/>
              <a:defRPr>
                <a:solidFill>
                  <a:schemeClr val="tx1">
                    <a:tint val="75000"/>
                  </a:schemeClr>
                </a:solidFill>
              </a:defRPr>
            </a:lvl4pPr>
            <a:lvl5pPr marL="1783792" indent="0" algn="ctr">
              <a:buNone/>
              <a:defRPr>
                <a:solidFill>
                  <a:schemeClr val="tx1">
                    <a:tint val="75000"/>
                  </a:schemeClr>
                </a:solidFill>
              </a:defRPr>
            </a:lvl5pPr>
            <a:lvl6pPr marL="2229740" indent="0" algn="ctr">
              <a:buNone/>
              <a:defRPr>
                <a:solidFill>
                  <a:schemeClr val="tx1">
                    <a:tint val="75000"/>
                  </a:schemeClr>
                </a:solidFill>
              </a:defRPr>
            </a:lvl6pPr>
            <a:lvl7pPr marL="2675688" indent="0" algn="ctr">
              <a:buNone/>
              <a:defRPr>
                <a:solidFill>
                  <a:schemeClr val="tx1">
                    <a:tint val="75000"/>
                  </a:schemeClr>
                </a:solidFill>
              </a:defRPr>
            </a:lvl7pPr>
            <a:lvl8pPr marL="3121636" indent="0" algn="ctr">
              <a:buNone/>
              <a:defRPr>
                <a:solidFill>
                  <a:schemeClr val="tx1">
                    <a:tint val="75000"/>
                  </a:schemeClr>
                </a:solidFill>
              </a:defRPr>
            </a:lvl8pPr>
            <a:lvl9pPr marL="356758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05CD82-FD41-4663-82E8-B3842029FBF6}"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1314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23E24E-90E7-4612-A7FA-72FD257D1488}"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1523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40" y="274683"/>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606" y="274683"/>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342FAC8-0AE7-4554-BB37-D949B591E6DD}"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652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2BA49D-232B-41FE-A91A-EC7957C2184F}"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04007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8" y="4406923"/>
            <a:ext cx="8420101" cy="1362075"/>
          </a:xfrm>
        </p:spPr>
        <p:txBody>
          <a:bodyPr anchor="t"/>
          <a:lstStyle>
            <a:lvl1pPr algn="l">
              <a:defRPr sz="3908"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18" y="2906751"/>
            <a:ext cx="8420101" cy="1500187"/>
          </a:xfrm>
        </p:spPr>
        <p:txBody>
          <a:bodyPr anchor="b"/>
          <a:lstStyle>
            <a:lvl1pPr marL="0" indent="0">
              <a:buNone/>
              <a:defRPr sz="1954">
                <a:solidFill>
                  <a:schemeClr val="tx1">
                    <a:tint val="75000"/>
                  </a:schemeClr>
                </a:solidFill>
              </a:defRPr>
            </a:lvl1pPr>
            <a:lvl2pPr marL="445946" indent="0">
              <a:buNone/>
              <a:defRPr sz="1759">
                <a:solidFill>
                  <a:schemeClr val="tx1">
                    <a:tint val="75000"/>
                  </a:schemeClr>
                </a:solidFill>
              </a:defRPr>
            </a:lvl2pPr>
            <a:lvl3pPr marL="891897" indent="0">
              <a:buNone/>
              <a:defRPr sz="1563">
                <a:solidFill>
                  <a:schemeClr val="tx1">
                    <a:tint val="75000"/>
                  </a:schemeClr>
                </a:solidFill>
              </a:defRPr>
            </a:lvl3pPr>
            <a:lvl4pPr marL="1337843" indent="0">
              <a:buNone/>
              <a:defRPr sz="1368">
                <a:solidFill>
                  <a:schemeClr val="tx1">
                    <a:tint val="75000"/>
                  </a:schemeClr>
                </a:solidFill>
              </a:defRPr>
            </a:lvl4pPr>
            <a:lvl5pPr marL="1783792" indent="0">
              <a:buNone/>
              <a:defRPr sz="1368">
                <a:solidFill>
                  <a:schemeClr val="tx1">
                    <a:tint val="75000"/>
                  </a:schemeClr>
                </a:solidFill>
              </a:defRPr>
            </a:lvl5pPr>
            <a:lvl6pPr marL="2229740" indent="0">
              <a:buNone/>
              <a:defRPr sz="1368">
                <a:solidFill>
                  <a:schemeClr val="tx1">
                    <a:tint val="75000"/>
                  </a:schemeClr>
                </a:solidFill>
              </a:defRPr>
            </a:lvl6pPr>
            <a:lvl7pPr marL="2675688" indent="0">
              <a:buNone/>
              <a:defRPr sz="1368">
                <a:solidFill>
                  <a:schemeClr val="tx1">
                    <a:tint val="75000"/>
                  </a:schemeClr>
                </a:solidFill>
              </a:defRPr>
            </a:lvl7pPr>
            <a:lvl8pPr marL="3121636" indent="0">
              <a:buNone/>
              <a:defRPr sz="1368">
                <a:solidFill>
                  <a:schemeClr val="tx1">
                    <a:tint val="75000"/>
                  </a:schemeClr>
                </a:solidFill>
              </a:defRPr>
            </a:lvl8pPr>
            <a:lvl9pPr marL="3567584" indent="0">
              <a:buNone/>
              <a:defRPr sz="1368">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AF6DF25-828A-4126-8199-18977C02D6E9}"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410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612" y="1600235"/>
            <a:ext cx="4746625" cy="4525963"/>
          </a:xfrm>
        </p:spPr>
        <p:txBody>
          <a:bodyPr/>
          <a:lstStyle>
            <a:lvl1pPr>
              <a:defRPr sz="2735"/>
            </a:lvl1pPr>
            <a:lvl2pPr>
              <a:defRPr sz="2345"/>
            </a:lvl2pPr>
            <a:lvl3pPr>
              <a:defRPr sz="1954"/>
            </a:lvl3pPr>
            <a:lvl4pPr>
              <a:defRPr sz="1759"/>
            </a:lvl4pPr>
            <a:lvl5pPr>
              <a:defRPr sz="1759"/>
            </a:lvl5pPr>
            <a:lvl6pPr>
              <a:defRPr sz="1759"/>
            </a:lvl6pPr>
            <a:lvl7pPr>
              <a:defRPr sz="1759"/>
            </a:lvl7pPr>
            <a:lvl8pPr>
              <a:defRPr sz="1759"/>
            </a:lvl8pPr>
            <a:lvl9pPr>
              <a:defRPr sz="175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40" y="1600235"/>
            <a:ext cx="4746625" cy="4525963"/>
          </a:xfrm>
        </p:spPr>
        <p:txBody>
          <a:bodyPr/>
          <a:lstStyle>
            <a:lvl1pPr>
              <a:defRPr sz="2735"/>
            </a:lvl1pPr>
            <a:lvl2pPr>
              <a:defRPr sz="2345"/>
            </a:lvl2pPr>
            <a:lvl3pPr>
              <a:defRPr sz="1954"/>
            </a:lvl3pPr>
            <a:lvl4pPr>
              <a:defRPr sz="1759"/>
            </a:lvl4pPr>
            <a:lvl5pPr>
              <a:defRPr sz="1759"/>
            </a:lvl5pPr>
            <a:lvl6pPr>
              <a:defRPr sz="1759"/>
            </a:lvl6pPr>
            <a:lvl7pPr>
              <a:defRPr sz="1759"/>
            </a:lvl7pPr>
            <a:lvl8pPr>
              <a:defRPr sz="1759"/>
            </a:lvl8pPr>
            <a:lvl9pPr>
              <a:defRPr sz="175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D765021-9E38-4980-BF13-85E4B9BE4B49}"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5916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1" y="274637"/>
            <a:ext cx="8915401" cy="1143001"/>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3" y="1535115"/>
            <a:ext cx="4376870" cy="639762"/>
          </a:xfrm>
        </p:spPr>
        <p:txBody>
          <a:bodyPr anchor="b"/>
          <a:lstStyle>
            <a:lvl1pPr marL="0" indent="0">
              <a:buNone/>
              <a:defRPr sz="2345" b="1"/>
            </a:lvl1pPr>
            <a:lvl2pPr marL="445946" indent="0">
              <a:buNone/>
              <a:defRPr sz="1954" b="1"/>
            </a:lvl2pPr>
            <a:lvl3pPr marL="891897" indent="0">
              <a:buNone/>
              <a:defRPr sz="1759" b="1"/>
            </a:lvl3pPr>
            <a:lvl4pPr marL="1337843" indent="0">
              <a:buNone/>
              <a:defRPr sz="1563" b="1"/>
            </a:lvl4pPr>
            <a:lvl5pPr marL="1783792" indent="0">
              <a:buNone/>
              <a:defRPr sz="1563" b="1"/>
            </a:lvl5pPr>
            <a:lvl6pPr marL="2229740" indent="0">
              <a:buNone/>
              <a:defRPr sz="1563" b="1"/>
            </a:lvl6pPr>
            <a:lvl7pPr marL="2675688" indent="0">
              <a:buNone/>
              <a:defRPr sz="1563" b="1"/>
            </a:lvl7pPr>
            <a:lvl8pPr marL="3121636" indent="0">
              <a:buNone/>
              <a:defRPr sz="1563" b="1"/>
            </a:lvl8pPr>
            <a:lvl9pPr marL="3567584" indent="0">
              <a:buNone/>
              <a:defRPr sz="156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3" y="2174878"/>
            <a:ext cx="4376870" cy="3951288"/>
          </a:xfrm>
        </p:spPr>
        <p:txBody>
          <a:bodyPr/>
          <a:lstStyle>
            <a:lvl1pPr>
              <a:defRPr sz="2345"/>
            </a:lvl1pPr>
            <a:lvl2pPr>
              <a:defRPr sz="1954"/>
            </a:lvl2pPr>
            <a:lvl3pPr>
              <a:defRPr sz="1759"/>
            </a:lvl3pPr>
            <a:lvl4pPr>
              <a:defRPr sz="1563"/>
            </a:lvl4pPr>
            <a:lvl5pPr>
              <a:defRPr sz="1563"/>
            </a:lvl5pPr>
            <a:lvl6pPr>
              <a:defRPr sz="1563"/>
            </a:lvl6pPr>
            <a:lvl7pPr>
              <a:defRPr sz="1563"/>
            </a:lvl7pPr>
            <a:lvl8pPr>
              <a:defRPr sz="1563"/>
            </a:lvl8pPr>
            <a:lvl9pPr>
              <a:defRPr sz="156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5"/>
            <a:ext cx="4378590" cy="639762"/>
          </a:xfrm>
        </p:spPr>
        <p:txBody>
          <a:bodyPr anchor="b"/>
          <a:lstStyle>
            <a:lvl1pPr marL="0" indent="0">
              <a:buNone/>
              <a:defRPr sz="2345" b="1"/>
            </a:lvl1pPr>
            <a:lvl2pPr marL="445946" indent="0">
              <a:buNone/>
              <a:defRPr sz="1954" b="1"/>
            </a:lvl2pPr>
            <a:lvl3pPr marL="891897" indent="0">
              <a:buNone/>
              <a:defRPr sz="1759" b="1"/>
            </a:lvl3pPr>
            <a:lvl4pPr marL="1337843" indent="0">
              <a:buNone/>
              <a:defRPr sz="1563" b="1"/>
            </a:lvl4pPr>
            <a:lvl5pPr marL="1783792" indent="0">
              <a:buNone/>
              <a:defRPr sz="1563" b="1"/>
            </a:lvl5pPr>
            <a:lvl6pPr marL="2229740" indent="0">
              <a:buNone/>
              <a:defRPr sz="1563" b="1"/>
            </a:lvl6pPr>
            <a:lvl7pPr marL="2675688" indent="0">
              <a:buNone/>
              <a:defRPr sz="1563" b="1"/>
            </a:lvl7pPr>
            <a:lvl8pPr marL="3121636" indent="0">
              <a:buNone/>
              <a:defRPr sz="1563" b="1"/>
            </a:lvl8pPr>
            <a:lvl9pPr marL="3567584" indent="0">
              <a:buNone/>
              <a:defRPr sz="156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8"/>
            <a:ext cx="4378590" cy="3951288"/>
          </a:xfrm>
        </p:spPr>
        <p:txBody>
          <a:bodyPr/>
          <a:lstStyle>
            <a:lvl1pPr>
              <a:defRPr sz="2345"/>
            </a:lvl1pPr>
            <a:lvl2pPr>
              <a:defRPr sz="1954"/>
            </a:lvl2pPr>
            <a:lvl3pPr>
              <a:defRPr sz="1759"/>
            </a:lvl3pPr>
            <a:lvl4pPr>
              <a:defRPr sz="1563"/>
            </a:lvl4pPr>
            <a:lvl5pPr>
              <a:defRPr sz="1563"/>
            </a:lvl5pPr>
            <a:lvl6pPr>
              <a:defRPr sz="1563"/>
            </a:lvl6pPr>
            <a:lvl7pPr>
              <a:defRPr sz="1563"/>
            </a:lvl7pPr>
            <a:lvl8pPr>
              <a:defRPr sz="1563"/>
            </a:lvl8pPr>
            <a:lvl9pPr>
              <a:defRPr sz="156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5D0988-207A-47FF-B3EA-5F05C4983E0A}"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8372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E372C06-EBA8-4C37-96D6-BF6A43CDCD1D}"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a:xfrm>
            <a:off x="7594600" y="6492875"/>
            <a:ext cx="2311400" cy="365125"/>
          </a:xfrm>
        </p:spPr>
        <p:txBody>
          <a:bodyPr/>
          <a:lstStyle>
            <a:lvl1pPr>
              <a:defRPr>
                <a:solidFill>
                  <a:schemeClr val="tx1"/>
                </a:solidFill>
              </a:defRPr>
            </a:lvl1pPr>
          </a:lstStyle>
          <a:p>
            <a:fld id="{C0C02159-FCF7-4816-A725-D501C7B40F8E}" type="slidenum">
              <a:rPr lang="ja-JP" altLang="en-US" smtClean="0"/>
              <a:pPr/>
              <a:t>‹#›</a:t>
            </a:fld>
            <a:endParaRPr lang="ja-JP" altLang="en-US"/>
          </a:p>
        </p:txBody>
      </p:sp>
    </p:spTree>
    <p:extLst>
      <p:ext uri="{BB962C8B-B14F-4D97-AF65-F5344CB8AC3E}">
        <p14:creationId xmlns:p14="http://schemas.microsoft.com/office/powerpoint/2010/main" val="413633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C47C306-0B7C-4A15-8E2E-3724A3799D79}"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518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64"/>
            <a:ext cx="3259006" cy="1162049"/>
          </a:xfrm>
        </p:spPr>
        <p:txBody>
          <a:bodyPr anchor="b"/>
          <a:lstStyle>
            <a:lvl1pPr algn="l">
              <a:defRPr sz="1954"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93" y="273082"/>
            <a:ext cx="5537729" cy="5853113"/>
          </a:xfrm>
        </p:spPr>
        <p:txBody>
          <a:bodyPr/>
          <a:lstStyle>
            <a:lvl1pPr>
              <a:defRPr sz="3126"/>
            </a:lvl1pPr>
            <a:lvl2pPr>
              <a:defRPr sz="2735"/>
            </a:lvl2pPr>
            <a:lvl3pPr>
              <a:defRPr sz="2345"/>
            </a:lvl3pPr>
            <a:lvl4pPr>
              <a:defRPr sz="1954"/>
            </a:lvl4pPr>
            <a:lvl5pPr>
              <a:defRPr sz="1954"/>
            </a:lvl5pPr>
            <a:lvl6pPr>
              <a:defRPr sz="1954"/>
            </a:lvl6pPr>
            <a:lvl7pPr>
              <a:defRPr sz="1954"/>
            </a:lvl7pPr>
            <a:lvl8pPr>
              <a:defRPr sz="1954"/>
            </a:lvl8pPr>
            <a:lvl9pPr>
              <a:defRPr sz="195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21"/>
            <a:ext cx="3259006" cy="4691063"/>
          </a:xfrm>
        </p:spPr>
        <p:txBody>
          <a:bodyPr/>
          <a:lstStyle>
            <a:lvl1pPr marL="0" indent="0">
              <a:buNone/>
              <a:defRPr sz="1368"/>
            </a:lvl1pPr>
            <a:lvl2pPr marL="445946" indent="0">
              <a:buNone/>
              <a:defRPr sz="1173"/>
            </a:lvl2pPr>
            <a:lvl3pPr marL="891897" indent="0">
              <a:buNone/>
              <a:defRPr sz="977"/>
            </a:lvl3pPr>
            <a:lvl4pPr marL="1337843" indent="0">
              <a:buNone/>
              <a:defRPr sz="879"/>
            </a:lvl4pPr>
            <a:lvl5pPr marL="1783792" indent="0">
              <a:buNone/>
              <a:defRPr sz="879"/>
            </a:lvl5pPr>
            <a:lvl6pPr marL="2229740" indent="0">
              <a:buNone/>
              <a:defRPr sz="879"/>
            </a:lvl6pPr>
            <a:lvl7pPr marL="2675688" indent="0">
              <a:buNone/>
              <a:defRPr sz="879"/>
            </a:lvl7pPr>
            <a:lvl8pPr marL="3121636" indent="0">
              <a:buNone/>
              <a:defRPr sz="879"/>
            </a:lvl8pPr>
            <a:lvl9pPr marL="3567584" indent="0">
              <a:buNone/>
              <a:defRPr sz="879"/>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F8F2CB5-3699-47D6-88F7-C325E2E46885}"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827681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64" y="4800619"/>
            <a:ext cx="5943600" cy="566738"/>
          </a:xfrm>
        </p:spPr>
        <p:txBody>
          <a:bodyPr anchor="b"/>
          <a:lstStyle>
            <a:lvl1pPr algn="l">
              <a:defRPr sz="1954"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64" y="612791"/>
            <a:ext cx="5943600" cy="4114800"/>
          </a:xfrm>
        </p:spPr>
        <p:txBody>
          <a:bodyPr/>
          <a:lstStyle>
            <a:lvl1pPr marL="0" indent="0">
              <a:buNone/>
              <a:defRPr sz="3126"/>
            </a:lvl1pPr>
            <a:lvl2pPr marL="445946" indent="0">
              <a:buNone/>
              <a:defRPr sz="2735"/>
            </a:lvl2pPr>
            <a:lvl3pPr marL="891897" indent="0">
              <a:buNone/>
              <a:defRPr sz="2345"/>
            </a:lvl3pPr>
            <a:lvl4pPr marL="1337843" indent="0">
              <a:buNone/>
              <a:defRPr sz="1954"/>
            </a:lvl4pPr>
            <a:lvl5pPr marL="1783792" indent="0">
              <a:buNone/>
              <a:defRPr sz="1954"/>
            </a:lvl5pPr>
            <a:lvl6pPr marL="2229740" indent="0">
              <a:buNone/>
              <a:defRPr sz="1954"/>
            </a:lvl6pPr>
            <a:lvl7pPr marL="2675688" indent="0">
              <a:buNone/>
              <a:defRPr sz="1954"/>
            </a:lvl7pPr>
            <a:lvl8pPr marL="3121636" indent="0">
              <a:buNone/>
              <a:defRPr sz="1954"/>
            </a:lvl8pPr>
            <a:lvl9pPr marL="3567584" indent="0">
              <a:buNone/>
              <a:defRPr sz="1954"/>
            </a:lvl9pPr>
          </a:lstStyle>
          <a:p>
            <a:endParaRPr kumimoji="1" lang="ja-JP" altLang="en-US"/>
          </a:p>
        </p:txBody>
      </p:sp>
      <p:sp>
        <p:nvSpPr>
          <p:cNvPr id="4" name="テキスト プレースホルダー 3"/>
          <p:cNvSpPr>
            <a:spLocks noGrp="1"/>
          </p:cNvSpPr>
          <p:nvPr>
            <p:ph type="body" sz="half" idx="2"/>
          </p:nvPr>
        </p:nvSpPr>
        <p:spPr>
          <a:xfrm>
            <a:off x="1941664" y="5367339"/>
            <a:ext cx="5943600" cy="804862"/>
          </a:xfrm>
        </p:spPr>
        <p:txBody>
          <a:bodyPr/>
          <a:lstStyle>
            <a:lvl1pPr marL="0" indent="0">
              <a:buNone/>
              <a:defRPr sz="1368"/>
            </a:lvl1pPr>
            <a:lvl2pPr marL="445946" indent="0">
              <a:buNone/>
              <a:defRPr sz="1173"/>
            </a:lvl2pPr>
            <a:lvl3pPr marL="891897" indent="0">
              <a:buNone/>
              <a:defRPr sz="977"/>
            </a:lvl3pPr>
            <a:lvl4pPr marL="1337843" indent="0">
              <a:buNone/>
              <a:defRPr sz="879"/>
            </a:lvl4pPr>
            <a:lvl5pPr marL="1783792" indent="0">
              <a:buNone/>
              <a:defRPr sz="879"/>
            </a:lvl5pPr>
            <a:lvl6pPr marL="2229740" indent="0">
              <a:buNone/>
              <a:defRPr sz="879"/>
            </a:lvl6pPr>
            <a:lvl7pPr marL="2675688" indent="0">
              <a:buNone/>
              <a:defRPr sz="879"/>
            </a:lvl7pPr>
            <a:lvl8pPr marL="3121636" indent="0">
              <a:buNone/>
              <a:defRPr sz="879"/>
            </a:lvl8pPr>
            <a:lvl9pPr marL="3567584" indent="0">
              <a:buNone/>
              <a:defRPr sz="879"/>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6A1B6D-40D1-4658-9810-3E39AEF8A34D}"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210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21" y="274637"/>
            <a:ext cx="8915401" cy="1143001"/>
          </a:xfrm>
          <a:prstGeom prst="rect">
            <a:avLst/>
          </a:prstGeom>
        </p:spPr>
        <p:txBody>
          <a:bodyPr vert="horz" lIns="91298" tIns="45645" rIns="91298" bIns="4564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21" y="1600235"/>
            <a:ext cx="8915401" cy="4525963"/>
          </a:xfrm>
          <a:prstGeom prst="rect">
            <a:avLst/>
          </a:prstGeom>
        </p:spPr>
        <p:txBody>
          <a:bodyPr vert="horz" lIns="91298" tIns="45645" rIns="91298" bIns="4564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95"/>
            <a:ext cx="2311400" cy="365125"/>
          </a:xfrm>
          <a:prstGeom prst="rect">
            <a:avLst/>
          </a:prstGeom>
        </p:spPr>
        <p:txBody>
          <a:bodyPr vert="horz" lIns="91298" tIns="45645" rIns="91298" bIns="45645" rtlCol="0" anchor="ctr"/>
          <a:lstStyle>
            <a:lvl1pPr algn="l">
              <a:defRPr sz="1173">
                <a:solidFill>
                  <a:schemeClr val="tx1">
                    <a:tint val="75000"/>
                  </a:schemeClr>
                </a:solidFill>
              </a:defRPr>
            </a:lvl1pPr>
          </a:lstStyle>
          <a:p>
            <a:pPr defTabSz="891897"/>
            <a:fld id="{1FF14736-2EFD-4719-8975-E6061387C005}" type="datetime1">
              <a:rPr lang="ja-JP" altLang="en-US" smtClean="0">
                <a:solidFill>
                  <a:prstClr val="black">
                    <a:tint val="75000"/>
                  </a:prstClr>
                </a:solidFill>
              </a:rPr>
              <a:t>2021/11/26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1" y="6356395"/>
            <a:ext cx="3136900" cy="365125"/>
          </a:xfrm>
          <a:prstGeom prst="rect">
            <a:avLst/>
          </a:prstGeom>
        </p:spPr>
        <p:txBody>
          <a:bodyPr vert="horz" lIns="91298" tIns="45645" rIns="91298" bIns="45645" rtlCol="0" anchor="ctr"/>
          <a:lstStyle>
            <a:lvl1pPr algn="ctr">
              <a:defRPr sz="1173">
                <a:solidFill>
                  <a:schemeClr val="tx1">
                    <a:tint val="75000"/>
                  </a:schemeClr>
                </a:solidFill>
              </a:defRPr>
            </a:lvl1pPr>
          </a:lstStyle>
          <a:p>
            <a:pPr defTabSz="89189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594600" y="6492875"/>
            <a:ext cx="2311400" cy="365125"/>
          </a:xfrm>
          <a:prstGeom prst="rect">
            <a:avLst/>
          </a:prstGeom>
        </p:spPr>
        <p:txBody>
          <a:bodyPr vert="horz" lIns="91298" tIns="45645" rIns="91298" bIns="45645" rtlCol="0" anchor="ctr"/>
          <a:lstStyle>
            <a:lvl1pPr algn="r">
              <a:defRPr sz="1173">
                <a:solidFill>
                  <a:schemeClr val="tx1"/>
                </a:solidFill>
              </a:defRPr>
            </a:lvl1pPr>
          </a:lstStyle>
          <a:p>
            <a:pPr defTabSz="891897"/>
            <a:fld id="{C0C02159-FCF7-4816-A725-D501C7B40F8E}" type="slidenum">
              <a:rPr lang="ja-JP" altLang="en-US" smtClean="0"/>
              <a:pPr defTabSz="891897"/>
              <a:t>‹#›</a:t>
            </a:fld>
            <a:endParaRPr lang="ja-JP" altLang="en-US"/>
          </a:p>
        </p:txBody>
      </p:sp>
    </p:spTree>
    <p:extLst>
      <p:ext uri="{BB962C8B-B14F-4D97-AF65-F5344CB8AC3E}">
        <p14:creationId xmlns:p14="http://schemas.microsoft.com/office/powerpoint/2010/main" val="940190595"/>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hdr="0" ftr="0" dt="0"/>
  <p:txStyles>
    <p:titleStyle>
      <a:lvl1pPr algn="ctr" defTabSz="891897" rtl="0" eaLnBrk="1" latinLnBrk="0" hangingPunct="1">
        <a:spcBef>
          <a:spcPct val="0"/>
        </a:spcBef>
        <a:buNone/>
        <a:defRPr kumimoji="1" sz="4298" kern="1200">
          <a:solidFill>
            <a:schemeClr val="tx1"/>
          </a:solidFill>
          <a:latin typeface="+mj-lt"/>
          <a:ea typeface="+mj-ea"/>
          <a:cs typeface="+mj-cs"/>
        </a:defRPr>
      </a:lvl1pPr>
    </p:titleStyle>
    <p:bodyStyle>
      <a:lvl1pPr marL="334462" indent="-334462" algn="l" defTabSz="891897" rtl="0" eaLnBrk="1" latinLnBrk="0" hangingPunct="1">
        <a:spcBef>
          <a:spcPct val="20000"/>
        </a:spcBef>
        <a:buFont typeface="Arial" panose="020B0604020202020204" pitchFamily="34" charset="0"/>
        <a:buChar char="•"/>
        <a:defRPr kumimoji="1" sz="3126" kern="1200">
          <a:solidFill>
            <a:schemeClr val="tx1"/>
          </a:solidFill>
          <a:latin typeface="+mn-lt"/>
          <a:ea typeface="+mn-ea"/>
          <a:cs typeface="+mn-cs"/>
        </a:defRPr>
      </a:lvl1pPr>
      <a:lvl2pPr marL="724664" indent="-278717" algn="l" defTabSz="891897" rtl="0" eaLnBrk="1" latinLnBrk="0" hangingPunct="1">
        <a:spcBef>
          <a:spcPct val="20000"/>
        </a:spcBef>
        <a:buFont typeface="Arial" panose="020B0604020202020204" pitchFamily="34" charset="0"/>
        <a:buChar char="–"/>
        <a:defRPr kumimoji="1" sz="2735" kern="1200">
          <a:solidFill>
            <a:schemeClr val="tx1"/>
          </a:solidFill>
          <a:latin typeface="+mn-lt"/>
          <a:ea typeface="+mn-ea"/>
          <a:cs typeface="+mn-cs"/>
        </a:defRPr>
      </a:lvl2pPr>
      <a:lvl3pPr marL="1114871" indent="-222974" algn="l" defTabSz="891897" rtl="0" eaLnBrk="1" latinLnBrk="0" hangingPunct="1">
        <a:spcBef>
          <a:spcPct val="20000"/>
        </a:spcBef>
        <a:buFont typeface="Arial" panose="020B0604020202020204" pitchFamily="34" charset="0"/>
        <a:buChar char="•"/>
        <a:defRPr kumimoji="1" sz="2345" kern="1200">
          <a:solidFill>
            <a:schemeClr val="tx1"/>
          </a:solidFill>
          <a:latin typeface="+mn-lt"/>
          <a:ea typeface="+mn-ea"/>
          <a:cs typeface="+mn-cs"/>
        </a:defRPr>
      </a:lvl3pPr>
      <a:lvl4pPr marL="1560819" indent="-222974" algn="l" defTabSz="891897" rtl="0" eaLnBrk="1" latinLnBrk="0" hangingPunct="1">
        <a:spcBef>
          <a:spcPct val="20000"/>
        </a:spcBef>
        <a:buFont typeface="Arial" panose="020B0604020202020204" pitchFamily="34" charset="0"/>
        <a:buChar char="–"/>
        <a:defRPr kumimoji="1" sz="1954" kern="1200">
          <a:solidFill>
            <a:schemeClr val="tx1"/>
          </a:solidFill>
          <a:latin typeface="+mn-lt"/>
          <a:ea typeface="+mn-ea"/>
          <a:cs typeface="+mn-cs"/>
        </a:defRPr>
      </a:lvl4pPr>
      <a:lvl5pPr marL="2006766" indent="-222974" algn="l" defTabSz="891897" rtl="0" eaLnBrk="1" latinLnBrk="0" hangingPunct="1">
        <a:spcBef>
          <a:spcPct val="20000"/>
        </a:spcBef>
        <a:buFont typeface="Arial" panose="020B0604020202020204" pitchFamily="34" charset="0"/>
        <a:buChar char="»"/>
        <a:defRPr kumimoji="1" sz="1954" kern="1200">
          <a:solidFill>
            <a:schemeClr val="tx1"/>
          </a:solidFill>
          <a:latin typeface="+mn-lt"/>
          <a:ea typeface="+mn-ea"/>
          <a:cs typeface="+mn-cs"/>
        </a:defRPr>
      </a:lvl5pPr>
      <a:lvl6pPr marL="2452716" indent="-222974" algn="l" defTabSz="891897" rtl="0" eaLnBrk="1" latinLnBrk="0" hangingPunct="1">
        <a:spcBef>
          <a:spcPct val="20000"/>
        </a:spcBef>
        <a:buFont typeface="Arial" panose="020B0604020202020204" pitchFamily="34" charset="0"/>
        <a:buChar char="•"/>
        <a:defRPr kumimoji="1" sz="1954" kern="1200">
          <a:solidFill>
            <a:schemeClr val="tx1"/>
          </a:solidFill>
          <a:latin typeface="+mn-lt"/>
          <a:ea typeface="+mn-ea"/>
          <a:cs typeface="+mn-cs"/>
        </a:defRPr>
      </a:lvl6pPr>
      <a:lvl7pPr marL="2898664" indent="-222974" algn="l" defTabSz="891897" rtl="0" eaLnBrk="1" latinLnBrk="0" hangingPunct="1">
        <a:spcBef>
          <a:spcPct val="20000"/>
        </a:spcBef>
        <a:buFont typeface="Arial" panose="020B0604020202020204" pitchFamily="34" charset="0"/>
        <a:buChar char="•"/>
        <a:defRPr kumimoji="1" sz="1954" kern="1200">
          <a:solidFill>
            <a:schemeClr val="tx1"/>
          </a:solidFill>
          <a:latin typeface="+mn-lt"/>
          <a:ea typeface="+mn-ea"/>
          <a:cs typeface="+mn-cs"/>
        </a:defRPr>
      </a:lvl7pPr>
      <a:lvl8pPr marL="3344609" indent="-222974" algn="l" defTabSz="891897" rtl="0" eaLnBrk="1" latinLnBrk="0" hangingPunct="1">
        <a:spcBef>
          <a:spcPct val="20000"/>
        </a:spcBef>
        <a:buFont typeface="Arial" panose="020B0604020202020204" pitchFamily="34" charset="0"/>
        <a:buChar char="•"/>
        <a:defRPr kumimoji="1" sz="1954" kern="1200">
          <a:solidFill>
            <a:schemeClr val="tx1"/>
          </a:solidFill>
          <a:latin typeface="+mn-lt"/>
          <a:ea typeface="+mn-ea"/>
          <a:cs typeface="+mn-cs"/>
        </a:defRPr>
      </a:lvl8pPr>
      <a:lvl9pPr marL="3790558" indent="-222974" algn="l" defTabSz="891897" rtl="0" eaLnBrk="1" latinLnBrk="0" hangingPunct="1">
        <a:spcBef>
          <a:spcPct val="20000"/>
        </a:spcBef>
        <a:buFont typeface="Arial" panose="020B0604020202020204" pitchFamily="34" charset="0"/>
        <a:buChar char="•"/>
        <a:defRPr kumimoji="1" sz="1954" kern="1200">
          <a:solidFill>
            <a:schemeClr val="tx1"/>
          </a:solidFill>
          <a:latin typeface="+mn-lt"/>
          <a:ea typeface="+mn-ea"/>
          <a:cs typeface="+mn-cs"/>
        </a:defRPr>
      </a:lvl9pPr>
    </p:bodyStyle>
    <p:otherStyle>
      <a:defPPr>
        <a:defRPr lang="ja-JP"/>
      </a:defPPr>
      <a:lvl1pPr marL="0" algn="l" defTabSz="891897" rtl="0" eaLnBrk="1" latinLnBrk="0" hangingPunct="1">
        <a:defRPr kumimoji="1" sz="1759" kern="1200">
          <a:solidFill>
            <a:schemeClr val="tx1"/>
          </a:solidFill>
          <a:latin typeface="+mn-lt"/>
          <a:ea typeface="+mn-ea"/>
          <a:cs typeface="+mn-cs"/>
        </a:defRPr>
      </a:lvl1pPr>
      <a:lvl2pPr marL="445946" algn="l" defTabSz="891897" rtl="0" eaLnBrk="1" latinLnBrk="0" hangingPunct="1">
        <a:defRPr kumimoji="1" sz="1759" kern="1200">
          <a:solidFill>
            <a:schemeClr val="tx1"/>
          </a:solidFill>
          <a:latin typeface="+mn-lt"/>
          <a:ea typeface="+mn-ea"/>
          <a:cs typeface="+mn-cs"/>
        </a:defRPr>
      </a:lvl2pPr>
      <a:lvl3pPr marL="891897" algn="l" defTabSz="891897" rtl="0" eaLnBrk="1" latinLnBrk="0" hangingPunct="1">
        <a:defRPr kumimoji="1" sz="1759" kern="1200">
          <a:solidFill>
            <a:schemeClr val="tx1"/>
          </a:solidFill>
          <a:latin typeface="+mn-lt"/>
          <a:ea typeface="+mn-ea"/>
          <a:cs typeface="+mn-cs"/>
        </a:defRPr>
      </a:lvl3pPr>
      <a:lvl4pPr marL="1337843" algn="l" defTabSz="891897" rtl="0" eaLnBrk="1" latinLnBrk="0" hangingPunct="1">
        <a:defRPr kumimoji="1" sz="1759" kern="1200">
          <a:solidFill>
            <a:schemeClr val="tx1"/>
          </a:solidFill>
          <a:latin typeface="+mn-lt"/>
          <a:ea typeface="+mn-ea"/>
          <a:cs typeface="+mn-cs"/>
        </a:defRPr>
      </a:lvl4pPr>
      <a:lvl5pPr marL="1783792" algn="l" defTabSz="891897" rtl="0" eaLnBrk="1" latinLnBrk="0" hangingPunct="1">
        <a:defRPr kumimoji="1" sz="1759" kern="1200">
          <a:solidFill>
            <a:schemeClr val="tx1"/>
          </a:solidFill>
          <a:latin typeface="+mn-lt"/>
          <a:ea typeface="+mn-ea"/>
          <a:cs typeface="+mn-cs"/>
        </a:defRPr>
      </a:lvl5pPr>
      <a:lvl6pPr marL="2229740" algn="l" defTabSz="891897" rtl="0" eaLnBrk="1" latinLnBrk="0" hangingPunct="1">
        <a:defRPr kumimoji="1" sz="1759" kern="1200">
          <a:solidFill>
            <a:schemeClr val="tx1"/>
          </a:solidFill>
          <a:latin typeface="+mn-lt"/>
          <a:ea typeface="+mn-ea"/>
          <a:cs typeface="+mn-cs"/>
        </a:defRPr>
      </a:lvl6pPr>
      <a:lvl7pPr marL="2675688" algn="l" defTabSz="891897" rtl="0" eaLnBrk="1" latinLnBrk="0" hangingPunct="1">
        <a:defRPr kumimoji="1" sz="1759" kern="1200">
          <a:solidFill>
            <a:schemeClr val="tx1"/>
          </a:solidFill>
          <a:latin typeface="+mn-lt"/>
          <a:ea typeface="+mn-ea"/>
          <a:cs typeface="+mn-cs"/>
        </a:defRPr>
      </a:lvl7pPr>
      <a:lvl8pPr marL="3121636" algn="l" defTabSz="891897" rtl="0" eaLnBrk="1" latinLnBrk="0" hangingPunct="1">
        <a:defRPr kumimoji="1" sz="1759" kern="1200">
          <a:solidFill>
            <a:schemeClr val="tx1"/>
          </a:solidFill>
          <a:latin typeface="+mn-lt"/>
          <a:ea typeface="+mn-ea"/>
          <a:cs typeface="+mn-cs"/>
        </a:defRPr>
      </a:lvl8pPr>
      <a:lvl9pPr marL="3567584" algn="l" defTabSz="891897" rtl="0" eaLnBrk="1" latinLnBrk="0" hangingPunct="1">
        <a:defRPr kumimoji="1" sz="17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83204" y="2449902"/>
            <a:ext cx="9540000" cy="3551574"/>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tIns="72000" bIns="72000" rtlCol="0" anchor="t"/>
          <a:lstStyle/>
          <a:p>
            <a:pPr marL="180975" marR="0" lvl="0" indent="-180975" algn="l" defTabSz="91269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9" name="額縁 8"/>
          <p:cNvSpPr/>
          <p:nvPr/>
        </p:nvSpPr>
        <p:spPr>
          <a:xfrm>
            <a:off x="184588" y="58920"/>
            <a:ext cx="9540000" cy="669665"/>
          </a:xfrm>
          <a:prstGeom prst="bevel">
            <a:avLst/>
          </a:prstGeom>
          <a:solidFill>
            <a:schemeClr val="accent5">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01451"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介護施設等の家族面会室における新型コロナウイルス感染症対策のための整備経費支援</a:t>
            </a:r>
          </a:p>
          <a:p>
            <a:pPr marL="0" marR="0" lvl="0" indent="0" algn="ctr" defTabSz="90145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（地域医療介護総合確保基金のメニュー拡充）</a:t>
            </a:r>
          </a:p>
        </p:txBody>
      </p:sp>
      <p:sp>
        <p:nvSpPr>
          <p:cNvPr id="10" name="楕円 9"/>
          <p:cNvSpPr/>
          <p:nvPr/>
        </p:nvSpPr>
        <p:spPr>
          <a:xfrm>
            <a:off x="914997" y="376278"/>
            <a:ext cx="504924" cy="30295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marL="0" marR="0" lvl="0" indent="0" algn="ctr" defTabSz="92333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ＤＦ特太ゴシック体" panose="020B0509000000000000" pitchFamily="49" charset="-128"/>
                <a:ea typeface="ＤＦ特太ゴシック体" panose="020B0509000000000000" pitchFamily="49" charset="-128"/>
                <a:cs typeface="+mn-cs"/>
              </a:rPr>
              <a:t>拡充</a:t>
            </a:r>
          </a:p>
        </p:txBody>
      </p:sp>
      <p:sp>
        <p:nvSpPr>
          <p:cNvPr id="13" name="正方形/長方形 12"/>
          <p:cNvSpPr/>
          <p:nvPr/>
        </p:nvSpPr>
        <p:spPr>
          <a:xfrm>
            <a:off x="8874995" y="291480"/>
            <a:ext cx="603351" cy="223640"/>
          </a:xfrm>
          <a:prstGeom prst="rect">
            <a:avLst/>
          </a:prstGeom>
          <a:ln w="12700"/>
        </p:spPr>
        <p:style>
          <a:lnRef idx="2">
            <a:schemeClr val="dk1"/>
          </a:lnRef>
          <a:fillRef idx="1">
            <a:schemeClr val="lt1"/>
          </a:fillRef>
          <a:effectRef idx="0">
            <a:schemeClr val="dk1"/>
          </a:effectRef>
          <a:fontRef idx="minor">
            <a:schemeClr val="dk1"/>
          </a:fontRef>
        </p:style>
        <p:txBody>
          <a:bodyPr wrap="none" lIns="35531" tIns="35531" rIns="35531" bIns="35531" anchor="ctr">
            <a:spAutoFit/>
          </a:bodyPr>
          <a:lstStyle/>
          <a:p>
            <a:pPr marL="0" marR="0" lvl="0" indent="0" algn="ctr" defTabSz="944099" rtl="0" eaLnBrk="1" fontAlgn="auto" latinLnBrk="0" hangingPunct="1">
              <a:lnSpc>
                <a:spcPts val="1181"/>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既定経費</a:t>
            </a:r>
            <a:endParaRPr kumimoji="1" lang="en-US" altLang="ja-JP" sz="10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p:txBody>
      </p:sp>
      <p:sp>
        <p:nvSpPr>
          <p:cNvPr id="14" name="正方形/長方形 13"/>
          <p:cNvSpPr/>
          <p:nvPr/>
        </p:nvSpPr>
        <p:spPr>
          <a:xfrm>
            <a:off x="42860" y="100905"/>
            <a:ext cx="1400744" cy="231235"/>
          </a:xfrm>
          <a:prstGeom prst="rect">
            <a:avLst/>
          </a:prstGeom>
          <a:ln w="12700"/>
        </p:spPr>
        <p:style>
          <a:lnRef idx="2">
            <a:schemeClr val="dk1"/>
          </a:lnRef>
          <a:fillRef idx="1">
            <a:schemeClr val="lt1"/>
          </a:fillRef>
          <a:effectRef idx="0">
            <a:schemeClr val="dk1"/>
          </a:effectRef>
          <a:fontRef idx="minor">
            <a:schemeClr val="dk1"/>
          </a:fontRef>
        </p:style>
        <p:txBody>
          <a:bodyPr wrap="none" lIns="35531" tIns="35531" rIns="35531" bIns="35531">
            <a:spAutoFit/>
          </a:bodyPr>
          <a:lstStyle/>
          <a:p>
            <a:pPr marL="0" marR="0" lvl="0" indent="0" algn="ctr" defTabSz="944099"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計上所管</a:t>
            </a:r>
            <a:r>
              <a:rPr kumimoji="1" lang="ja-JP" altLang="en-US" sz="10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：厚生</a:t>
            </a:r>
            <a:r>
              <a:rPr kumimoji="1" lang="ja-JP" altLang="en-US" sz="10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労働省</a:t>
            </a:r>
            <a:endParaRPr kumimoji="1" lang="en-US" altLang="ja-JP" sz="10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p:txBody>
      </p:sp>
      <p:sp>
        <p:nvSpPr>
          <p:cNvPr id="17" name="正方形/長方形 16"/>
          <p:cNvSpPr/>
          <p:nvPr/>
        </p:nvSpPr>
        <p:spPr>
          <a:xfrm>
            <a:off x="318230" y="2657250"/>
            <a:ext cx="2882165" cy="3240000"/>
          </a:xfrm>
          <a:prstGeom prst="rect">
            <a:avLst/>
          </a:prstGeom>
          <a:ln/>
        </p:spPr>
        <p:style>
          <a:lnRef idx="2">
            <a:schemeClr val="accent5"/>
          </a:lnRef>
          <a:fillRef idx="1">
            <a:schemeClr val="lt1"/>
          </a:fillRef>
          <a:effectRef idx="0">
            <a:schemeClr val="accent5"/>
          </a:effectRef>
          <a:fontRef idx="minor">
            <a:schemeClr val="dk1"/>
          </a:fontRef>
        </p:style>
        <p:txBody>
          <a:bodyPr wrap="square" lIns="71062" tIns="71062" rIns="71062" bIns="71062" anchor="t">
            <a:spAutoFit/>
          </a:bodyPr>
          <a:lstStyle/>
          <a:p>
            <a:pPr marL="178622" marR="0" lvl="0" indent="-178622" algn="just" defTabSz="898006" rtl="0" eaLnBrk="1" fontAlgn="base"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○２</a:t>
            </a:r>
            <a:r>
              <a:rPr kumimoji="1"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方向から出入り</a:t>
            </a:r>
            <a:r>
              <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できる家族</a:t>
            </a:r>
            <a:r>
              <a:rPr kumimoji="1"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面会室の整備</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78622" marR="0" lvl="0" indent="-178622" algn="just" defTabSz="898006" rtl="0" eaLnBrk="1" fontAlgn="base" latinLnBrk="0" hangingPunct="1">
              <a:lnSpc>
                <a:spcPct val="100000"/>
              </a:lnSpc>
              <a:spcBef>
                <a:spcPts val="591"/>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補助単価</a:t>
            </a:r>
            <a:r>
              <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350</a:t>
            </a:r>
            <a:r>
              <a:rPr kumimoji="1"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万円</a:t>
            </a:r>
            <a:r>
              <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施設</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78622" marR="0" lvl="0" indent="-178622" algn="just" defTabSz="898006" rtl="0" eaLnBrk="1" fontAlgn="base" latinLnBrk="0" hangingPunct="1">
              <a:lnSpc>
                <a:spcPct val="100000"/>
              </a:lnSpc>
              <a:spcBef>
                <a:spcPts val="591"/>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4399" marR="0" lvl="0" indent="-84399" algn="just" defTabSz="898006" rtl="0" eaLnBrk="1" fontAlgn="base" latinLnBrk="0" hangingPunct="1">
              <a:lnSpc>
                <a:spcPct val="100000"/>
              </a:lnSpc>
              <a:spcBef>
                <a:spcPts val="591"/>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4399" marR="0" lvl="0" indent="-84399" algn="just" defTabSz="898006" rtl="0" eaLnBrk="1" fontAlgn="base" latinLnBrk="0" hangingPunct="1">
              <a:lnSpc>
                <a:spcPct val="100000"/>
              </a:lnSpc>
              <a:spcBef>
                <a:spcPts val="591"/>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4399" marR="0" lvl="0" indent="-84399" algn="just" defTabSz="898006" rtl="0" eaLnBrk="1" fontAlgn="base" latinLnBrk="0" hangingPunct="1">
              <a:lnSpc>
                <a:spcPct val="100000"/>
              </a:lnSpc>
              <a:spcBef>
                <a:spcPts val="591"/>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4399" marR="0" lvl="0" indent="-84399" algn="just" defTabSz="898006" rtl="0" eaLnBrk="1" fontAlgn="base" latinLnBrk="0" hangingPunct="1">
              <a:lnSpc>
                <a:spcPct val="100000"/>
              </a:lnSpc>
              <a:spcBef>
                <a:spcPts val="591"/>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4399" marR="0" lvl="0" indent="-84399" algn="just" defTabSz="898006" rtl="0" eaLnBrk="1" fontAlgn="base" latinLnBrk="0" hangingPunct="1">
              <a:lnSpc>
                <a:spcPct val="100000"/>
              </a:lnSpc>
              <a:spcBef>
                <a:spcPts val="591"/>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4399" marR="0" lvl="0" indent="-84399" algn="just" defTabSz="898006" rtl="0" eaLnBrk="1" fontAlgn="base" latinLnBrk="0" hangingPunct="1">
              <a:lnSpc>
                <a:spcPct val="100000"/>
              </a:lnSpc>
              <a:spcBef>
                <a:spcPts val="591"/>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4399" marR="0" lvl="0" indent="-84399" algn="just" defTabSz="898006" rtl="0" eaLnBrk="1" fontAlgn="base" latinLnBrk="0" hangingPunct="1">
              <a:lnSpc>
                <a:spcPct val="100000"/>
              </a:lnSpc>
              <a:spcBef>
                <a:spcPts val="591"/>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4399" marR="0" lvl="0" indent="-84399" algn="just" defTabSz="898006" rtl="0" eaLnBrk="1" fontAlgn="base" latinLnBrk="0" hangingPunct="1">
              <a:lnSpc>
                <a:spcPct val="100000"/>
              </a:lnSpc>
              <a:spcBef>
                <a:spcPts val="591"/>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令和２年度第３次補正予算から「感染拡大防止のためのゾーニング環境等の整備」の１つとして実施中</a:t>
            </a:r>
            <a:endPar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8" name="オブジェクト 17"/>
          <p:cNvGraphicFramePr>
            <a:graphicFrameLocks noChangeAspect="1"/>
          </p:cNvGraphicFramePr>
          <p:nvPr>
            <p:extLst/>
          </p:nvPr>
        </p:nvGraphicFramePr>
        <p:xfrm>
          <a:off x="313303" y="3252028"/>
          <a:ext cx="2887091" cy="2136189"/>
        </p:xfrm>
        <a:graphic>
          <a:graphicData uri="http://schemas.openxmlformats.org/presentationml/2006/ole">
            <mc:AlternateContent xmlns:mc="http://schemas.openxmlformats.org/markup-compatibility/2006">
              <mc:Choice xmlns:v="urn:schemas-microsoft-com:vml" Requires="v">
                <p:oleObj spid="_x0000_s2052" name="ワークシート" r:id="rId4" imgW="5095768" imgH="3772022" progId="Excel.Sheet.12">
                  <p:embed/>
                </p:oleObj>
              </mc:Choice>
              <mc:Fallback>
                <p:oleObj name="ワークシート" r:id="rId4" imgW="5095768" imgH="3772022" progId="Excel.Sheet.12">
                  <p:embed/>
                  <p:pic>
                    <p:nvPicPr>
                      <p:cNvPr id="18" name="オブジェクト 17"/>
                      <p:cNvPicPr/>
                      <p:nvPr/>
                    </p:nvPicPr>
                    <p:blipFill>
                      <a:blip r:embed="rId5"/>
                      <a:stretch>
                        <a:fillRect/>
                      </a:stretch>
                    </p:blipFill>
                    <p:spPr>
                      <a:xfrm>
                        <a:off x="313303" y="3252028"/>
                        <a:ext cx="2887091" cy="2136189"/>
                      </a:xfrm>
                      <a:prstGeom prst="rect">
                        <a:avLst/>
                      </a:prstGeom>
                    </p:spPr>
                  </p:pic>
                </p:oleObj>
              </mc:Fallback>
            </mc:AlternateContent>
          </a:graphicData>
        </a:graphic>
      </p:graphicFrame>
      <p:sp>
        <p:nvSpPr>
          <p:cNvPr id="19" name="正方形/長方形 18"/>
          <p:cNvSpPr/>
          <p:nvPr/>
        </p:nvSpPr>
        <p:spPr>
          <a:xfrm>
            <a:off x="7056408" y="2657251"/>
            <a:ext cx="2553419" cy="3240000"/>
          </a:xfrm>
          <a:prstGeom prst="rect">
            <a:avLst/>
          </a:prstGeom>
        </p:spPr>
        <p:style>
          <a:lnRef idx="2">
            <a:schemeClr val="accent5"/>
          </a:lnRef>
          <a:fillRef idx="1">
            <a:schemeClr val="lt1"/>
          </a:fillRef>
          <a:effectRef idx="0">
            <a:schemeClr val="accent5"/>
          </a:effectRef>
          <a:fontRef idx="minor">
            <a:schemeClr val="dk1"/>
          </a:fontRef>
        </p:style>
        <p:txBody>
          <a:bodyPr wrap="none" anchor="ctr">
            <a:noAutofit/>
          </a:bodyPr>
          <a:lstStyle/>
          <a:p>
            <a:pPr marL="0" marR="0" lvl="0" indent="0" algn="l" defTabSz="912690" rtl="0" eaLnBrk="1" fontAlgn="auto" latinLnBrk="0" hangingPunct="1">
              <a:lnSpc>
                <a:spcPct val="100000"/>
              </a:lnSpc>
              <a:spcBef>
                <a:spcPts val="197"/>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対象施設等</a:t>
            </a:r>
            <a:r>
              <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変更なし</a:t>
            </a:r>
            <a:endPar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ａ　特別養護老人ホーム</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ｂ　介護老人保健施設</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ｃ　介護医療院、介護療養型医療施設</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ｄ　養護老人ホーム</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ｅ　軽費老人ホーム</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ｆ　認知症高齢者グループホーム</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ｇ　小規模多機能型居宅介護事業所</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ｈ　看護小規模多機能型居宅介護事業所</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ｉ　有料老人ホーム</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ｊ　サービス付き高齢者向け住宅</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ｋ　短期入所生活介護事業所、</a:t>
            </a:r>
            <a:endPar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短期入所療養介護事業所</a:t>
            </a: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ｌ　生活支援ハウス</a:t>
            </a:r>
            <a:endPar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2690" rtl="0" eaLnBrk="1" fontAlgn="auto" latinLnBrk="0" hangingPunct="1">
              <a:lnSpc>
                <a:spcPct val="100000"/>
              </a:lnSpc>
              <a:spcBef>
                <a:spcPts val="197"/>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補助単価</a:t>
            </a:r>
            <a:r>
              <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変更なし</a:t>
            </a:r>
            <a:endPar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2690" rtl="0" eaLnBrk="1" fontAlgn="auto" latinLnBrk="0" hangingPunct="1">
              <a:lnSpc>
                <a:spcPct val="100000"/>
              </a:lnSpc>
              <a:spcBef>
                <a:spcPts val="197"/>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350</a:t>
            </a:r>
            <a:r>
              <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万円／施設</a:t>
            </a:r>
            <a:endParaRPr kumimoji="1" lang="en-US" altLang="ja-JP" sz="12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0" name="角丸四角形 19"/>
          <p:cNvSpPr/>
          <p:nvPr/>
        </p:nvSpPr>
        <p:spPr>
          <a:xfrm>
            <a:off x="3605396" y="2657251"/>
            <a:ext cx="3347495" cy="3240000"/>
          </a:xfrm>
          <a:prstGeom prst="roundRect">
            <a:avLst>
              <a:gd name="adj" fmla="val 5173"/>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2690" rtl="0" eaLnBrk="1" fontAlgn="auto" latinLnBrk="0" hangingPunct="1">
              <a:lnSpc>
                <a:spcPct val="100000"/>
              </a:lnSpc>
              <a:spcBef>
                <a:spcPts val="0"/>
              </a:spcBef>
              <a:spcAft>
                <a:spcPts val="0"/>
              </a:spcAft>
              <a:buClrTx/>
              <a:buSzTx/>
              <a:buFontTx/>
              <a:buNone/>
              <a:tabLst/>
              <a:defRPr/>
            </a:pPr>
            <a:endParaRPr kumimoji="1" lang="ja-JP" altLang="en-US" sz="1777"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1" name="右矢印 20"/>
          <p:cNvSpPr/>
          <p:nvPr/>
        </p:nvSpPr>
        <p:spPr>
          <a:xfrm>
            <a:off x="2826468" y="3928324"/>
            <a:ext cx="995106" cy="7266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wrap="none" lIns="177656" rIns="177656" rtlCol="0" anchor="ctr">
            <a:spAutoFit/>
          </a:bodyPr>
          <a:lstStyle/>
          <a:p>
            <a:pPr marL="0" marR="0" lvl="0" indent="0" algn="ctr" defTabSz="912690" rtl="0" eaLnBrk="1" fontAlgn="auto" latinLnBrk="0" hangingPunct="1">
              <a:lnSpc>
                <a:spcPct val="100000"/>
              </a:lnSpc>
              <a:spcBef>
                <a:spcPts val="0"/>
              </a:spcBef>
              <a:spcAft>
                <a:spcPts val="0"/>
              </a:spcAft>
              <a:buClrTx/>
              <a:buSzTx/>
              <a:buFontTx/>
              <a:buNone/>
              <a:tabLst/>
              <a:defRPr/>
            </a:pPr>
            <a:r>
              <a:rPr kumimoji="1" lang="ja-JP" altLang="en-US" sz="1777"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拡充</a:t>
            </a:r>
          </a:p>
        </p:txBody>
      </p:sp>
      <p:sp>
        <p:nvSpPr>
          <p:cNvPr id="22" name="テキスト ボックス 21"/>
          <p:cNvSpPr txBox="1"/>
          <p:nvPr/>
        </p:nvSpPr>
        <p:spPr>
          <a:xfrm>
            <a:off x="3634557" y="2717819"/>
            <a:ext cx="3301082" cy="3144451"/>
          </a:xfrm>
          <a:prstGeom prst="rect">
            <a:avLst/>
          </a:prstGeom>
          <a:noFill/>
        </p:spPr>
        <p:txBody>
          <a:bodyPr wrap="square" rtlCol="0">
            <a:spAutoFit/>
          </a:bodyPr>
          <a:lstStyle/>
          <a:p>
            <a:pPr marL="178622" marR="0" lvl="0" indent="-178622" algn="just" defTabSz="912690" rtl="0" eaLnBrk="1" fontAlgn="auto" latinLnBrk="0" hangingPunct="1">
              <a:lnSpc>
                <a:spcPts val="1579"/>
              </a:lnSpc>
              <a:spcBef>
                <a:spcPts val="592"/>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○２</a:t>
            </a:r>
            <a:r>
              <a:rPr kumimoji="1" lang="ja-JP" altLang="en-US"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方向から出入りできる家族面会室の設置の他、新型コロナウイルス感染症下における家族面会を可能とするための整備・改修について支援を実施</a:t>
            </a:r>
            <a:endParaRPr kumimoji="1" lang="en-US" altLang="ja-JP"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78622" marR="0" lvl="0" indent="-178622" algn="just" defTabSz="912690" rtl="0" eaLnBrk="1" fontAlgn="auto" latinLnBrk="0" hangingPunct="1">
              <a:lnSpc>
                <a:spcPts val="1579"/>
              </a:lnSpc>
              <a:spcBef>
                <a:spcPts val="592"/>
              </a:spcBef>
              <a:spcAft>
                <a:spcPts val="0"/>
              </a:spcAft>
              <a:buClrTx/>
              <a:buSzTx/>
              <a:buFontTx/>
              <a:buNone/>
              <a:tabLst/>
              <a:defRPr/>
            </a:pPr>
            <a:r>
              <a:rPr kumimoji="1" lang="ja-JP" altLang="en-US"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（一例）</a:t>
            </a:r>
            <a:endParaRPr kumimoji="1" lang="en-US" altLang="ja-JP"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67934" marR="0" lvl="0" indent="-89312" algn="just" defTabSz="912690" rtl="0" eaLnBrk="1" fontAlgn="auto" latinLnBrk="0" hangingPunct="1">
              <a:lnSpc>
                <a:spcPts val="1579"/>
              </a:lnSpc>
              <a:spcBef>
                <a:spcPts val="592"/>
              </a:spcBef>
              <a:spcAft>
                <a:spcPts val="0"/>
              </a:spcAft>
              <a:buClrTx/>
              <a:buSzTx/>
              <a:buFontTx/>
              <a:buNone/>
              <a:tabLst/>
              <a:defRPr/>
            </a:pPr>
            <a:r>
              <a:rPr kumimoji="1" lang="ja-JP" altLang="en-US"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・「密」を避けるための家族面会室の複数設置や拡張（床面積の拡大）</a:t>
            </a:r>
            <a:endParaRPr kumimoji="1" lang="en-US" altLang="ja-JP"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67934" marR="0" lvl="0" indent="-89312" algn="just" defTabSz="912690" rtl="0" eaLnBrk="1" fontAlgn="auto" latinLnBrk="0" hangingPunct="1">
              <a:lnSpc>
                <a:spcPts val="1579"/>
              </a:lnSpc>
              <a:spcBef>
                <a:spcPts val="592"/>
              </a:spcBef>
              <a:spcAft>
                <a:spcPts val="0"/>
              </a:spcAft>
              <a:buClrTx/>
              <a:buSzTx/>
              <a:buFontTx/>
              <a:buNone/>
              <a:tabLst/>
              <a:defRPr/>
            </a:pPr>
            <a:r>
              <a:rPr kumimoji="1" lang="ja-JP" altLang="en-US"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・家族面会室における簡易陰圧装置・換気設備の設置</a:t>
            </a:r>
            <a:endParaRPr kumimoji="1" lang="en-US" altLang="ja-JP"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67934" marR="0" lvl="0" indent="-89312" algn="just" defTabSz="912690" rtl="0" eaLnBrk="1" fontAlgn="auto" latinLnBrk="0" hangingPunct="1">
              <a:lnSpc>
                <a:spcPts val="1579"/>
              </a:lnSpc>
              <a:spcBef>
                <a:spcPts val="592"/>
              </a:spcBef>
              <a:spcAft>
                <a:spcPts val="0"/>
              </a:spcAft>
              <a:buClrTx/>
              <a:buSzTx/>
              <a:buFontTx/>
              <a:buNone/>
              <a:tabLst/>
              <a:defRPr/>
            </a:pPr>
            <a:r>
              <a:rPr kumimoji="1" lang="ja-JP" altLang="en-US"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・家族面会室の入口に消毒等を行う玄関室等の設置</a:t>
            </a:r>
            <a:endParaRPr kumimoji="1" lang="en-US" altLang="ja-JP"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67934" marR="0" lvl="0" indent="-89312" algn="just" defTabSz="912690" rtl="0" eaLnBrk="1" fontAlgn="auto" latinLnBrk="0" hangingPunct="1">
              <a:lnSpc>
                <a:spcPts val="1579"/>
              </a:lnSpc>
              <a:spcBef>
                <a:spcPts val="592"/>
              </a:spcBef>
              <a:spcAft>
                <a:spcPts val="0"/>
              </a:spcAft>
              <a:buClrTx/>
              <a:buSzTx/>
              <a:buFontTx/>
              <a:buNone/>
              <a:tabLst/>
              <a:defRPr/>
            </a:pPr>
            <a:r>
              <a:rPr kumimoji="1" lang="ja-JP" altLang="en-US"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・家族面会室がない場合の新規</a:t>
            </a:r>
            <a:r>
              <a:rPr kumimoji="1" lang="ja-JP" altLang="en-US" sz="14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整備　</a:t>
            </a:r>
            <a:endParaRPr kumimoji="1" lang="en-US" altLang="ja-JP"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8" name="正方形/長方形 7"/>
          <p:cNvSpPr/>
          <p:nvPr/>
        </p:nvSpPr>
        <p:spPr>
          <a:xfrm>
            <a:off x="16126" y="6027367"/>
            <a:ext cx="9889246" cy="861774"/>
          </a:xfrm>
          <a:prstGeom prst="rect">
            <a:avLst/>
          </a:prstGeom>
        </p:spPr>
        <p:txBody>
          <a:bodyPr wrap="none">
            <a:spAutoFit/>
          </a:bodyPr>
          <a:lstStyle/>
          <a:p>
            <a:pPr marL="0" marR="0" lvl="0" indent="0" algn="l" defTabSz="91269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＜参考＞その他の新型コロナウイルス感染症対策に関する介護施設等へのハード面での支援</a:t>
            </a:r>
            <a:endParaRPr kumimoji="1" lang="en-US" altLang="ja-JP" sz="1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85725" algn="l" defTabSz="9126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①　多床室の個室化に要する改修費</a:t>
            </a:r>
            <a:endParaRPr kumimoji="1"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85725" algn="l" defTabSz="9126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②　居室における簡易陰圧装置の設置に要する費用</a:t>
            </a:r>
          </a:p>
          <a:p>
            <a:pPr marL="0" marR="0" lvl="0" indent="85725" algn="l" defTabSz="9126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③　感染拡大防止のためのゾーニング環境等の整備に要する費用（ユニット型施設の各ユニットへの玄関室設置によるゾーニング、従来型個室・多床室のゾーニング）</a:t>
            </a:r>
            <a:endParaRPr kumimoji="1"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85725" algn="l" defTabSz="9126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④　</a:t>
            </a:r>
            <a:r>
              <a:rPr kumimoji="1" lang="zh-TW"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換気設備設置</a:t>
            </a: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事業</a:t>
            </a:r>
            <a:r>
              <a:rPr kumimoji="1"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地域介護・福祉空間整備等施設整備交付金で実施</a:t>
            </a:r>
            <a:r>
              <a:rPr kumimoji="1"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1" lang="zh-TW"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3" name="正方形/長方形 22"/>
          <p:cNvSpPr/>
          <p:nvPr/>
        </p:nvSpPr>
        <p:spPr>
          <a:xfrm>
            <a:off x="183204" y="878817"/>
            <a:ext cx="9540000" cy="133200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tIns="180000" rtlCol="0" anchor="t"/>
          <a:lstStyle/>
          <a:p>
            <a:pPr marL="180975" marR="0" lvl="0" indent="-180975" algn="just" defTabSz="91269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介護</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施設等において、既に支援を行っている「２方向から出入りできる家族面会室の整備」に限らず</a:t>
            </a:r>
            <a:r>
              <a:rPr kumimoji="1" lang="ja-JP" altLang="en-US" sz="14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、新型</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コロナウイルス感染症の感染拡大を</a:t>
            </a:r>
            <a:r>
              <a:rPr kumimoji="1" lang="ja-JP" altLang="en-US" sz="14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rPr>
              <a:t>防止</a:t>
            </a:r>
            <a:r>
              <a:rPr kumimoji="1" lang="ja-JP" altLang="en-US" sz="1400" b="0"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しつつ家族</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との面会を再開・推進するために必要な家族面会室の整備に対して支援を行う</a:t>
            </a:r>
            <a:r>
              <a:rPr kumimoji="1" lang="ja-JP" altLang="en-US" sz="14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361950" marR="0" lvl="0" indent="-361950" algn="just" defTabSz="91269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新型コロナウイルス感染症の感染拡大を防止</a:t>
            </a:r>
            <a:r>
              <a:rPr kumimoji="1" lang="ja-JP" altLang="en-US" sz="14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しつつ、介護</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施設等における家族面会を実現し、「ウィズコロナ」下での社会活動再開を</a:t>
            </a:r>
            <a:r>
              <a:rPr kumimoji="1" lang="ja-JP" altLang="en-US" sz="14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支援</a:t>
            </a:r>
            <a:endPar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6" name="角丸四角形 25"/>
          <p:cNvSpPr/>
          <p:nvPr/>
        </p:nvSpPr>
        <p:spPr>
          <a:xfrm>
            <a:off x="313304" y="763089"/>
            <a:ext cx="599510" cy="250429"/>
          </a:xfrm>
          <a:prstGeom prst="roundRect">
            <a:avLst/>
          </a:prstGeom>
          <a:ln w="12700"/>
        </p:spPr>
        <p:style>
          <a:lnRef idx="2">
            <a:schemeClr val="dk1"/>
          </a:lnRef>
          <a:fillRef idx="1">
            <a:schemeClr val="lt1"/>
          </a:fillRef>
          <a:effectRef idx="0">
            <a:schemeClr val="dk1"/>
          </a:effectRef>
          <a:fontRef idx="minor">
            <a:schemeClr val="dk1"/>
          </a:fontRef>
        </p:style>
        <p:txBody>
          <a:bodyPr wrap="none" lIns="108000" tIns="10800" rIns="108000" bIns="0" anchor="ctr">
            <a:spAutoFit/>
          </a:bodyPr>
          <a:lstStyle/>
          <a:p>
            <a:pPr marL="0" marR="0" lvl="0" indent="0" algn="ctr" defTabSz="944099"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概要</a:t>
            </a:r>
            <a:endPar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9" name="角丸四角形 28"/>
          <p:cNvSpPr/>
          <p:nvPr/>
        </p:nvSpPr>
        <p:spPr>
          <a:xfrm>
            <a:off x="313303" y="2329050"/>
            <a:ext cx="954364" cy="250429"/>
          </a:xfrm>
          <a:prstGeom prst="roundRect">
            <a:avLst/>
          </a:prstGeom>
          <a:ln w="12700"/>
        </p:spPr>
        <p:style>
          <a:lnRef idx="2">
            <a:schemeClr val="dk1"/>
          </a:lnRef>
          <a:fillRef idx="1">
            <a:schemeClr val="lt1"/>
          </a:fillRef>
          <a:effectRef idx="0">
            <a:schemeClr val="dk1"/>
          </a:effectRef>
          <a:fontRef idx="minor">
            <a:schemeClr val="dk1"/>
          </a:fontRef>
        </p:style>
        <p:txBody>
          <a:bodyPr wrap="none" lIns="108000" tIns="10800" rIns="108000" bIns="0" anchor="ctr">
            <a:spAutoFit/>
          </a:bodyPr>
          <a:lstStyle/>
          <a:p>
            <a:pPr marL="0" marR="0" lvl="0" indent="0" algn="ctr" defTabSz="944099"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事業内容</a:t>
            </a:r>
            <a:endPar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4" name="スライド番号プレースホルダー 1"/>
          <p:cNvSpPr>
            <a:spLocks noGrp="1"/>
          </p:cNvSpPr>
          <p:nvPr>
            <p:ph type="sldNum" sz="quarter" idx="12"/>
          </p:nvPr>
        </p:nvSpPr>
        <p:spPr>
          <a:xfrm>
            <a:off x="9601409" y="6562883"/>
            <a:ext cx="269625" cy="276999"/>
          </a:xfrm>
        </p:spPr>
        <p:txBody>
          <a:bodyPr wrap="none">
            <a:spAutoFit/>
          </a:bodyPr>
          <a:lstStyle/>
          <a:p>
            <a:pPr algn="ctr"/>
            <a:fld id="{D487341B-C055-4E9F-AA45-0E5459FA9D73}" type="slidenum">
              <a:rPr kumimoji="1" lang="ja-JP" altLang="en-US" smtClean="0">
                <a:solidFill>
                  <a:schemeClr val="tx1"/>
                </a:solidFill>
                <a:latin typeface="游ゴシック" panose="020B0400000000000000" pitchFamily="50" charset="-128"/>
                <a:ea typeface="游ゴシック" panose="020B0400000000000000" pitchFamily="50" charset="-128"/>
              </a:rPr>
              <a:pPr algn="ctr"/>
              <a:t>1</a:t>
            </a:fld>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324658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8540</TotalTime>
  <Words>475</Words>
  <Application>Microsoft Office PowerPoint</Application>
  <PresentationFormat>A4 210 x 297 mm</PresentationFormat>
  <Paragraphs>51</Paragraphs>
  <Slides>1</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ＤＦ特太ゴシック体</vt:lpstr>
      <vt:lpstr>HGSｺﾞｼｯｸM</vt:lpstr>
      <vt:lpstr>ＭＳ Ｐゴシック</vt:lpstr>
      <vt:lpstr>游ゴシック</vt:lpstr>
      <vt:lpstr>Arial</vt:lpstr>
      <vt:lpstr>Calibri</vt:lpstr>
      <vt:lpstr>12_Office ​​テーマ</vt:lpstr>
      <vt:lpstr>ワークシート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望月 彩香(mochizuki-ayaka.oe1)</cp:lastModifiedBy>
  <cp:revision>3</cp:revision>
  <cp:lastPrinted>2021-01-14T06:31:42Z</cp:lastPrinted>
  <dcterms:created xsi:type="dcterms:W3CDTF">2013-10-13T14:34:05Z</dcterms:created>
  <dcterms:modified xsi:type="dcterms:W3CDTF">2021-11-26T07:01:41Z</dcterms:modified>
</cp:coreProperties>
</file>