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7" r:id="rId5"/>
  </p:sldMasterIdLst>
  <p:notesMasterIdLst>
    <p:notesMasterId r:id="rId70"/>
  </p:notesMasterIdLst>
  <p:sldIdLst>
    <p:sldId id="2147481045" r:id="rId6"/>
    <p:sldId id="293" r:id="rId7"/>
    <p:sldId id="2147483601" r:id="rId8"/>
    <p:sldId id="2147481079" r:id="rId9"/>
    <p:sldId id="2147481081" r:id="rId10"/>
    <p:sldId id="2147481078" r:id="rId11"/>
    <p:sldId id="2147481080" r:id="rId12"/>
    <p:sldId id="291" r:id="rId13"/>
    <p:sldId id="292" r:id="rId14"/>
    <p:sldId id="290" r:id="rId15"/>
    <p:sldId id="2147483567" r:id="rId16"/>
    <p:sldId id="2147483645" r:id="rId17"/>
    <p:sldId id="2147483646" r:id="rId18"/>
    <p:sldId id="2147483647" r:id="rId19"/>
    <p:sldId id="256" r:id="rId20"/>
    <p:sldId id="257" r:id="rId21"/>
    <p:sldId id="258" r:id="rId22"/>
    <p:sldId id="259" r:id="rId23"/>
    <p:sldId id="260" r:id="rId24"/>
    <p:sldId id="261" r:id="rId25"/>
    <p:sldId id="262" r:id="rId26"/>
    <p:sldId id="263" r:id="rId27"/>
    <p:sldId id="264" r:id="rId28"/>
    <p:sldId id="265" r:id="rId29"/>
    <p:sldId id="266" r:id="rId30"/>
    <p:sldId id="267" r:id="rId31"/>
    <p:sldId id="269" r:id="rId32"/>
    <p:sldId id="270" r:id="rId33"/>
    <p:sldId id="268" r:id="rId34"/>
    <p:sldId id="271" r:id="rId35"/>
    <p:sldId id="272" r:id="rId36"/>
    <p:sldId id="273" r:id="rId37"/>
    <p:sldId id="274" r:id="rId38"/>
    <p:sldId id="276" r:id="rId39"/>
    <p:sldId id="277" r:id="rId40"/>
    <p:sldId id="278" r:id="rId41"/>
    <p:sldId id="275" r:id="rId42"/>
    <p:sldId id="279" r:id="rId43"/>
    <p:sldId id="280" r:id="rId44"/>
    <p:sldId id="2147481075" r:id="rId45"/>
    <p:sldId id="2147481076" r:id="rId46"/>
    <p:sldId id="2147481072" r:id="rId47"/>
    <p:sldId id="2147481074" r:id="rId48"/>
    <p:sldId id="281" r:id="rId49"/>
    <p:sldId id="282" r:id="rId50"/>
    <p:sldId id="2147483583" r:id="rId51"/>
    <p:sldId id="2147483584" r:id="rId52"/>
    <p:sldId id="2147483585" r:id="rId53"/>
    <p:sldId id="286" r:id="rId54"/>
    <p:sldId id="285" r:id="rId55"/>
    <p:sldId id="283" r:id="rId56"/>
    <p:sldId id="287" r:id="rId57"/>
    <p:sldId id="288" r:id="rId58"/>
    <p:sldId id="289" r:id="rId59"/>
    <p:sldId id="284" r:id="rId60"/>
    <p:sldId id="2147483590" r:id="rId61"/>
    <p:sldId id="2147483591" r:id="rId62"/>
    <p:sldId id="2147483592" r:id="rId63"/>
    <p:sldId id="2147483593" r:id="rId64"/>
    <p:sldId id="2147483594" r:id="rId65"/>
    <p:sldId id="2147483595" r:id="rId66"/>
    <p:sldId id="2147483596" r:id="rId67"/>
    <p:sldId id="2147483615" r:id="rId68"/>
    <p:sldId id="2147483616" r:id="rId69"/>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EDC8F4-22E2-8AD9-4F14-DBDD0C83B330}" name="宮下　拓" initials="宮下　拓" userId="S::9011943@pref.tochigi.lg.jp::b5495c36-5662-44af-bea3-d4f27ed5e1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CC"/>
    <a:srgbClr val="CCFF66"/>
    <a:srgbClr val="CC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F0C29A-DFD0-C04A-E091-BAC847E74DC8}" v="6" dt="2026-07-17T07:21:32.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778" autoAdjust="0"/>
    <p:restoredTop sz="94660"/>
  </p:normalViewPr>
  <p:slideViewPr>
    <p:cSldViewPr snapToGrid="0">
      <p:cViewPr varScale="1">
        <p:scale>
          <a:sx n="104" d="100"/>
          <a:sy n="104" d="100"/>
        </p:scale>
        <p:origin x="1164" y="96"/>
      </p:cViewPr>
      <p:guideLst/>
    </p:cSldViewPr>
  </p:slideViewPr>
  <p:notesTextViewPr>
    <p:cViewPr>
      <p:scale>
        <a:sx n="1" d="1"/>
        <a:sy n="1" d="1"/>
      </p:scale>
      <p:origin x="0" y="0"/>
    </p:cViewPr>
  </p:notesTextViewPr>
  <p:sorterViewPr>
    <p:cViewPr>
      <p:scale>
        <a:sx n="100" d="100"/>
        <a:sy n="100" d="100"/>
      </p:scale>
      <p:origin x="0" y="-35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suko Mimura (三村 康子)" userId="92caa8f7-9a0a-4030-8093-7d311e09a497" providerId="ADAL" clId="{F6E567B2-CEF7-4C0C-ADD8-A0B49D5F7AE0}"/>
    <pc:docChg chg="undo custSel addSld delSld modSld">
      <pc:chgData name="Yasuko Mimura (三村 康子)" userId="92caa8f7-9a0a-4030-8093-7d311e09a497" providerId="ADAL" clId="{F6E567B2-CEF7-4C0C-ADD8-A0B49D5F7AE0}" dt="2026-07-09T02:59:27.477" v="1994" actId="1037"/>
      <pc:docMkLst>
        <pc:docMk/>
      </pc:docMkLst>
      <pc:sldChg chg="delSp mod">
        <pc:chgData name="Yasuko Mimura (三村 康子)" userId="92caa8f7-9a0a-4030-8093-7d311e09a497" providerId="ADAL" clId="{F6E567B2-CEF7-4C0C-ADD8-A0B49D5F7AE0}" dt="2026-07-09T02:10:47.972" v="1669" actId="478"/>
        <pc:sldMkLst>
          <pc:docMk/>
          <pc:sldMk cId="16688173" sldId="285"/>
        </pc:sldMkLst>
      </pc:sldChg>
      <pc:sldChg chg="modSp mod">
        <pc:chgData name="Yasuko Mimura (三村 康子)" userId="92caa8f7-9a0a-4030-8093-7d311e09a497" providerId="ADAL" clId="{F6E567B2-CEF7-4C0C-ADD8-A0B49D5F7AE0}" dt="2026-07-09T02:10:44.665" v="1668" actId="6549"/>
        <pc:sldMkLst>
          <pc:docMk/>
          <pc:sldMk cId="3695051837" sldId="286"/>
        </pc:sldMkLst>
        <pc:spChg chg="mod">
          <ac:chgData name="Yasuko Mimura (三村 康子)" userId="92caa8f7-9a0a-4030-8093-7d311e09a497" providerId="ADAL" clId="{F6E567B2-CEF7-4C0C-ADD8-A0B49D5F7AE0}" dt="2026-07-09T02:10:44.665" v="1668" actId="6549"/>
          <ac:spMkLst>
            <pc:docMk/>
            <pc:sldMk cId="3695051837" sldId="286"/>
            <ac:spMk id="4" creationId="{5FFCDC6C-1BE7-1C87-84F7-E7E8A533754F}"/>
          </ac:spMkLst>
        </pc:spChg>
      </pc:sldChg>
      <pc:sldChg chg="add">
        <pc:chgData name="Yasuko Mimura (三村 康子)" userId="92caa8f7-9a0a-4030-8093-7d311e09a497" providerId="ADAL" clId="{F6E567B2-CEF7-4C0C-ADD8-A0B49D5F7AE0}" dt="2026-07-08T09:58:18.347" v="0" actId="2890"/>
        <pc:sldMkLst>
          <pc:docMk/>
          <pc:sldMk cId="2341386070" sldId="290"/>
        </pc:sldMkLst>
      </pc:sldChg>
      <pc:sldChg chg="addSp delSp modSp new mod">
        <pc:chgData name="Yasuko Mimura (三村 康子)" userId="92caa8f7-9a0a-4030-8093-7d311e09a497" providerId="ADAL" clId="{F6E567B2-CEF7-4C0C-ADD8-A0B49D5F7AE0}" dt="2026-07-09T02:10:08.717" v="1664" actId="22"/>
        <pc:sldMkLst>
          <pc:docMk/>
          <pc:sldMk cId="2120742080" sldId="291"/>
        </pc:sldMkLst>
        <pc:spChg chg="add">
          <ac:chgData name="Yasuko Mimura (三村 康子)" userId="92caa8f7-9a0a-4030-8093-7d311e09a497" providerId="ADAL" clId="{F6E567B2-CEF7-4C0C-ADD8-A0B49D5F7AE0}" dt="2026-07-09T02:10:08.717" v="1664" actId="22"/>
          <ac:spMkLst>
            <pc:docMk/>
            <pc:sldMk cId="2120742080" sldId="291"/>
            <ac:spMk id="3" creationId="{C55F7A43-5280-936F-B4AC-DFAC1E1AF3B7}"/>
          </ac:spMkLst>
        </pc:spChg>
        <pc:spChg chg="add mod">
          <ac:chgData name="Yasuko Mimura (三村 康子)" userId="92caa8f7-9a0a-4030-8093-7d311e09a497" providerId="ADAL" clId="{F6E567B2-CEF7-4C0C-ADD8-A0B49D5F7AE0}" dt="2026-07-08T10:08:53.798" v="190"/>
          <ac:spMkLst>
            <pc:docMk/>
            <pc:sldMk cId="2120742080" sldId="291"/>
            <ac:spMk id="4" creationId="{6B895EF0-9879-8625-C8A4-F0A552C8B0B3}"/>
          </ac:spMkLst>
        </pc:spChg>
        <pc:spChg chg="add mod">
          <ac:chgData name="Yasuko Mimura (三村 康子)" userId="92caa8f7-9a0a-4030-8093-7d311e09a497" providerId="ADAL" clId="{F6E567B2-CEF7-4C0C-ADD8-A0B49D5F7AE0}" dt="2026-07-08T10:37:38.436" v="1145" actId="20577"/>
          <ac:spMkLst>
            <pc:docMk/>
            <pc:sldMk cId="2120742080" sldId="291"/>
            <ac:spMk id="10" creationId="{406C2CD7-D710-4C32-825B-F88FC8D99021}"/>
          </ac:spMkLst>
        </pc:spChg>
        <pc:spChg chg="add mod ord">
          <ac:chgData name="Yasuko Mimura (三村 康子)" userId="92caa8f7-9a0a-4030-8093-7d311e09a497" providerId="ADAL" clId="{F6E567B2-CEF7-4C0C-ADD8-A0B49D5F7AE0}" dt="2026-07-08T10:46:34.718" v="1261" actId="1076"/>
          <ac:spMkLst>
            <pc:docMk/>
            <pc:sldMk cId="2120742080" sldId="291"/>
            <ac:spMk id="12" creationId="{710379AD-B0DF-ED47-BE44-51CA6828DDD0}"/>
          </ac:spMkLst>
        </pc:spChg>
        <pc:spChg chg="add mod">
          <ac:chgData name="Yasuko Mimura (三村 康子)" userId="92caa8f7-9a0a-4030-8093-7d311e09a497" providerId="ADAL" clId="{F6E567B2-CEF7-4C0C-ADD8-A0B49D5F7AE0}" dt="2026-07-08T10:30:47.702" v="923" actId="1036"/>
          <ac:spMkLst>
            <pc:docMk/>
            <pc:sldMk cId="2120742080" sldId="291"/>
            <ac:spMk id="16" creationId="{A8B0176B-E61C-F022-D1FF-48ABBD354883}"/>
          </ac:spMkLst>
        </pc:spChg>
        <pc:spChg chg="add mod">
          <ac:chgData name="Yasuko Mimura (三村 康子)" userId="92caa8f7-9a0a-4030-8093-7d311e09a497" providerId="ADAL" clId="{F6E567B2-CEF7-4C0C-ADD8-A0B49D5F7AE0}" dt="2026-07-08T10:39:05.843" v="1176" actId="14100"/>
          <ac:spMkLst>
            <pc:docMk/>
            <pc:sldMk cId="2120742080" sldId="291"/>
            <ac:spMk id="19" creationId="{51331F23-3277-BAB5-EF57-AC28483DD133}"/>
          </ac:spMkLst>
        </pc:spChg>
        <pc:spChg chg="add mod">
          <ac:chgData name="Yasuko Mimura (三村 康子)" userId="92caa8f7-9a0a-4030-8093-7d311e09a497" providerId="ADAL" clId="{F6E567B2-CEF7-4C0C-ADD8-A0B49D5F7AE0}" dt="2026-07-08T10:38:57.623" v="1175" actId="1036"/>
          <ac:spMkLst>
            <pc:docMk/>
            <pc:sldMk cId="2120742080" sldId="291"/>
            <ac:spMk id="20" creationId="{26325593-3294-7CB1-BA38-AB796E8E0669}"/>
          </ac:spMkLst>
        </pc:spChg>
        <pc:spChg chg="add mod">
          <ac:chgData name="Yasuko Mimura (三村 康子)" userId="92caa8f7-9a0a-4030-8093-7d311e09a497" providerId="ADAL" clId="{F6E567B2-CEF7-4C0C-ADD8-A0B49D5F7AE0}" dt="2026-07-08T10:38:57.623" v="1175" actId="1036"/>
          <ac:spMkLst>
            <pc:docMk/>
            <pc:sldMk cId="2120742080" sldId="291"/>
            <ac:spMk id="22" creationId="{A1212796-66AE-EA65-7475-282255C8CF3F}"/>
          </ac:spMkLst>
        </pc:spChg>
        <pc:spChg chg="add mod">
          <ac:chgData name="Yasuko Mimura (三村 康子)" userId="92caa8f7-9a0a-4030-8093-7d311e09a497" providerId="ADAL" clId="{F6E567B2-CEF7-4C0C-ADD8-A0B49D5F7AE0}" dt="2026-07-08T10:31:43.562" v="935" actId="1076"/>
          <ac:spMkLst>
            <pc:docMk/>
            <pc:sldMk cId="2120742080" sldId="291"/>
            <ac:spMk id="26" creationId="{F376B236-0046-7DD7-1D5C-3A040B73ADF3}"/>
          </ac:spMkLst>
        </pc:spChg>
        <pc:spChg chg="add mod">
          <ac:chgData name="Yasuko Mimura (三村 康子)" userId="92caa8f7-9a0a-4030-8093-7d311e09a497" providerId="ADAL" clId="{F6E567B2-CEF7-4C0C-ADD8-A0B49D5F7AE0}" dt="2026-07-08T10:39:32.156" v="1182" actId="1036"/>
          <ac:spMkLst>
            <pc:docMk/>
            <pc:sldMk cId="2120742080" sldId="291"/>
            <ac:spMk id="27" creationId="{71F1B127-669C-454C-0CB1-91BC609A17DB}"/>
          </ac:spMkLst>
        </pc:spChg>
        <pc:spChg chg="add mod">
          <ac:chgData name="Yasuko Mimura (三村 康子)" userId="92caa8f7-9a0a-4030-8093-7d311e09a497" providerId="ADAL" clId="{F6E567B2-CEF7-4C0C-ADD8-A0B49D5F7AE0}" dt="2026-07-08T10:36:14.886" v="1126" actId="14100"/>
          <ac:spMkLst>
            <pc:docMk/>
            <pc:sldMk cId="2120742080" sldId="291"/>
            <ac:spMk id="29" creationId="{B75F7FD0-01B6-754E-A799-523FDC02C599}"/>
          </ac:spMkLst>
        </pc:spChg>
        <pc:spChg chg="add mod">
          <ac:chgData name="Yasuko Mimura (三村 康子)" userId="92caa8f7-9a0a-4030-8093-7d311e09a497" providerId="ADAL" clId="{F6E567B2-CEF7-4C0C-ADD8-A0B49D5F7AE0}" dt="2026-07-08T10:46:34.718" v="1261" actId="1076"/>
          <ac:spMkLst>
            <pc:docMk/>
            <pc:sldMk cId="2120742080" sldId="291"/>
            <ac:spMk id="31" creationId="{F3A804AF-04C3-86C7-D464-B29F3F2B568E}"/>
          </ac:spMkLst>
        </pc:spChg>
        <pc:spChg chg="add mod">
          <ac:chgData name="Yasuko Mimura (三村 康子)" userId="92caa8f7-9a0a-4030-8093-7d311e09a497" providerId="ADAL" clId="{F6E567B2-CEF7-4C0C-ADD8-A0B49D5F7AE0}" dt="2026-07-08T10:58:16.676" v="1644" actId="1038"/>
          <ac:spMkLst>
            <pc:docMk/>
            <pc:sldMk cId="2120742080" sldId="291"/>
            <ac:spMk id="34" creationId="{EB01F40A-BA9E-6C4D-0B63-E0D12F69E723}"/>
          </ac:spMkLst>
        </pc:spChg>
        <pc:picChg chg="add mod">
          <ac:chgData name="Yasuko Mimura (三村 康子)" userId="92caa8f7-9a0a-4030-8093-7d311e09a497" providerId="ADAL" clId="{F6E567B2-CEF7-4C0C-ADD8-A0B49D5F7AE0}" dt="2026-07-08T10:37:48.836" v="1146" actId="1076"/>
          <ac:picMkLst>
            <pc:docMk/>
            <pc:sldMk cId="2120742080" sldId="291"/>
            <ac:picMk id="11" creationId="{50C64A4D-AF10-5932-CCCD-D7F99736E014}"/>
          </ac:picMkLst>
        </pc:picChg>
        <pc:picChg chg="add mod">
          <ac:chgData name="Yasuko Mimura (三村 康子)" userId="92caa8f7-9a0a-4030-8093-7d311e09a497" providerId="ADAL" clId="{F6E567B2-CEF7-4C0C-ADD8-A0B49D5F7AE0}" dt="2026-07-08T10:38:50.533" v="1165" actId="1076"/>
          <ac:picMkLst>
            <pc:docMk/>
            <pc:sldMk cId="2120742080" sldId="291"/>
            <ac:picMk id="15" creationId="{6BE07F4E-20B1-9933-37E9-580E631F28C9}"/>
          </ac:picMkLst>
        </pc:picChg>
        <pc:picChg chg="add mod">
          <ac:chgData name="Yasuko Mimura (三村 康子)" userId="92caa8f7-9a0a-4030-8093-7d311e09a497" providerId="ADAL" clId="{F6E567B2-CEF7-4C0C-ADD8-A0B49D5F7AE0}" dt="2026-07-08T10:30:47.702" v="923" actId="1036"/>
          <ac:picMkLst>
            <pc:docMk/>
            <pc:sldMk cId="2120742080" sldId="291"/>
            <ac:picMk id="17" creationId="{C9CEF883-778C-A1F3-6915-F6E03CFB2743}"/>
          </ac:picMkLst>
        </pc:picChg>
        <pc:picChg chg="add mod">
          <ac:chgData name="Yasuko Mimura (三村 康子)" userId="92caa8f7-9a0a-4030-8093-7d311e09a497" providerId="ADAL" clId="{F6E567B2-CEF7-4C0C-ADD8-A0B49D5F7AE0}" dt="2026-07-08T10:35:57.018" v="1123" actId="1038"/>
          <ac:picMkLst>
            <pc:docMk/>
            <pc:sldMk cId="2120742080" sldId="291"/>
            <ac:picMk id="28" creationId="{4FD490C0-0CE1-0EF3-2292-9853398E7ECE}"/>
          </ac:picMkLst>
        </pc:picChg>
      </pc:sldChg>
      <pc:sldChg chg="addSp delSp modSp add mod">
        <pc:chgData name="Yasuko Mimura (三村 康子)" userId="92caa8f7-9a0a-4030-8093-7d311e09a497" providerId="ADAL" clId="{F6E567B2-CEF7-4C0C-ADD8-A0B49D5F7AE0}" dt="2026-07-09T02:59:27.477" v="1994" actId="1037"/>
        <pc:sldMkLst>
          <pc:docMk/>
          <pc:sldMk cId="1531196388" sldId="292"/>
        </pc:sldMkLst>
        <pc:spChg chg="mod">
          <ac:chgData name="Yasuko Mimura (三村 康子)" userId="92caa8f7-9a0a-4030-8093-7d311e09a497" providerId="ADAL" clId="{F6E567B2-CEF7-4C0C-ADD8-A0B49D5F7AE0}" dt="2026-07-08T10:01:49.768" v="167" actId="20577"/>
          <ac:spMkLst>
            <pc:docMk/>
            <pc:sldMk cId="1531196388" sldId="292"/>
            <ac:spMk id="4" creationId="{276A4988-5121-FEE7-5C5C-6E37FAE3183A}"/>
          </ac:spMkLst>
        </pc:spChg>
        <pc:spChg chg="add mod">
          <ac:chgData name="Yasuko Mimura (三村 康子)" userId="92caa8f7-9a0a-4030-8093-7d311e09a497" providerId="ADAL" clId="{F6E567B2-CEF7-4C0C-ADD8-A0B49D5F7AE0}" dt="2026-07-09T02:59:27.477" v="1994" actId="1037"/>
          <ac:spMkLst>
            <pc:docMk/>
            <pc:sldMk cId="1531196388" sldId="292"/>
            <ac:spMk id="5" creationId="{B3455FD7-C6C0-90FD-E7DE-BFD4C2D7ABA3}"/>
          </ac:spMkLst>
        </pc:spChg>
        <pc:spChg chg="add">
          <ac:chgData name="Yasuko Mimura (三村 康子)" userId="92caa8f7-9a0a-4030-8093-7d311e09a497" providerId="ADAL" clId="{F6E567B2-CEF7-4C0C-ADD8-A0B49D5F7AE0}" dt="2026-07-09T02:10:11.615" v="1665" actId="22"/>
          <ac:spMkLst>
            <pc:docMk/>
            <pc:sldMk cId="1531196388" sldId="292"/>
            <ac:spMk id="6" creationId="{6F4D990B-CDE9-7893-CF40-6672D19D32CA}"/>
          </ac:spMkLst>
        </pc:spChg>
        <pc:spChg chg="add mod">
          <ac:chgData name="Yasuko Mimura (三村 康子)" userId="92caa8f7-9a0a-4030-8093-7d311e09a497" providerId="ADAL" clId="{F6E567B2-CEF7-4C0C-ADD8-A0B49D5F7AE0}" dt="2026-07-09T02:59:27.477" v="1994" actId="1037"/>
          <ac:spMkLst>
            <pc:docMk/>
            <pc:sldMk cId="1531196388" sldId="292"/>
            <ac:spMk id="7" creationId="{FB0BB4AA-A2FD-2973-1687-285B2639A85D}"/>
          </ac:spMkLst>
        </pc:spChg>
        <pc:spChg chg="add mod">
          <ac:chgData name="Yasuko Mimura (三村 康子)" userId="92caa8f7-9a0a-4030-8093-7d311e09a497" providerId="ADAL" clId="{F6E567B2-CEF7-4C0C-ADD8-A0B49D5F7AE0}" dt="2026-07-08T10:58:56.030" v="1653" actId="1037"/>
          <ac:spMkLst>
            <pc:docMk/>
            <pc:sldMk cId="1531196388" sldId="292"/>
            <ac:spMk id="10" creationId="{3C81052B-0D1B-45EA-B9CC-8348D6DBD316}"/>
          </ac:spMkLst>
        </pc:spChg>
        <pc:spChg chg="add mod">
          <ac:chgData name="Yasuko Mimura (三村 康子)" userId="92caa8f7-9a0a-4030-8093-7d311e09a497" providerId="ADAL" clId="{F6E567B2-CEF7-4C0C-ADD8-A0B49D5F7AE0}" dt="2026-07-09T02:59:27.477" v="1994" actId="1037"/>
          <ac:spMkLst>
            <pc:docMk/>
            <pc:sldMk cId="1531196388" sldId="292"/>
            <ac:spMk id="16" creationId="{DF851781-1645-5ED7-27EB-C2CE0ADA1056}"/>
          </ac:spMkLst>
        </pc:spChg>
        <pc:spChg chg="add">
          <ac:chgData name="Yasuko Mimura (三村 康子)" userId="92caa8f7-9a0a-4030-8093-7d311e09a497" providerId="ADAL" clId="{F6E567B2-CEF7-4C0C-ADD8-A0B49D5F7AE0}" dt="2026-07-08T10:52:13.931" v="1405" actId="22"/>
          <ac:spMkLst>
            <pc:docMk/>
            <pc:sldMk cId="1531196388" sldId="292"/>
            <ac:spMk id="23" creationId="{34983869-670D-81B9-86C9-45802709BE91}"/>
          </ac:spMkLst>
        </pc:spChg>
        <pc:spChg chg="add mod">
          <ac:chgData name="Yasuko Mimura (三村 康子)" userId="92caa8f7-9a0a-4030-8093-7d311e09a497" providerId="ADAL" clId="{F6E567B2-CEF7-4C0C-ADD8-A0B49D5F7AE0}" dt="2026-07-08T10:52:48.277" v="1410" actId="207"/>
          <ac:spMkLst>
            <pc:docMk/>
            <pc:sldMk cId="1531196388" sldId="292"/>
            <ac:spMk id="25" creationId="{80194193-A490-037E-CFBC-9A5568E21162}"/>
          </ac:spMkLst>
        </pc:spChg>
        <pc:spChg chg="add mod">
          <ac:chgData name="Yasuko Mimura (三村 康子)" userId="92caa8f7-9a0a-4030-8093-7d311e09a497" providerId="ADAL" clId="{F6E567B2-CEF7-4C0C-ADD8-A0B49D5F7AE0}" dt="2026-07-08T10:54:22.781" v="1491" actId="1076"/>
          <ac:spMkLst>
            <pc:docMk/>
            <pc:sldMk cId="1531196388" sldId="292"/>
            <ac:spMk id="27" creationId="{2BE6C639-D794-B5D5-3835-D96768274D8A}"/>
          </ac:spMkLst>
        </pc:spChg>
        <pc:spChg chg="add mod">
          <ac:chgData name="Yasuko Mimura (三村 康子)" userId="92caa8f7-9a0a-4030-8093-7d311e09a497" providerId="ADAL" clId="{F6E567B2-CEF7-4C0C-ADD8-A0B49D5F7AE0}" dt="2026-07-08T10:59:45.805" v="1663" actId="14100"/>
          <ac:spMkLst>
            <pc:docMk/>
            <pc:sldMk cId="1531196388" sldId="292"/>
            <ac:spMk id="29" creationId="{D30E5390-DEFA-EC8B-48B1-5E30A6158D8C}"/>
          </ac:spMkLst>
        </pc:spChg>
        <pc:picChg chg="add mod">
          <ac:chgData name="Yasuko Mimura (三村 康子)" userId="92caa8f7-9a0a-4030-8093-7d311e09a497" providerId="ADAL" clId="{F6E567B2-CEF7-4C0C-ADD8-A0B49D5F7AE0}" dt="2026-07-08T10:58:43.416" v="1647" actId="1076"/>
          <ac:picMkLst>
            <pc:docMk/>
            <pc:sldMk cId="1531196388" sldId="292"/>
            <ac:picMk id="2" creationId="{AAFD1C88-24C7-B843-AC7E-260EA955B563}"/>
          </ac:picMkLst>
        </pc:picChg>
        <pc:picChg chg="add mod">
          <ac:chgData name="Yasuko Mimura (三村 康子)" userId="92caa8f7-9a0a-4030-8093-7d311e09a497" providerId="ADAL" clId="{F6E567B2-CEF7-4C0C-ADD8-A0B49D5F7AE0}" dt="2026-07-08T10:58:43.416" v="1647" actId="1076"/>
          <ac:picMkLst>
            <pc:docMk/>
            <pc:sldMk cId="1531196388" sldId="292"/>
            <ac:picMk id="8" creationId="{BDA95727-C24D-2563-6CCB-B2CF5C1439AF}"/>
          </ac:picMkLst>
        </pc:picChg>
        <pc:picChg chg="add mod">
          <ac:chgData name="Yasuko Mimura (三村 康子)" userId="92caa8f7-9a0a-4030-8093-7d311e09a497" providerId="ADAL" clId="{F6E567B2-CEF7-4C0C-ADD8-A0B49D5F7AE0}" dt="2026-07-09T02:59:27.477" v="1994" actId="1037"/>
          <ac:picMkLst>
            <pc:docMk/>
            <pc:sldMk cId="1531196388" sldId="292"/>
            <ac:picMk id="13" creationId="{9E5DDA31-98BB-A5C0-B3BF-A71AF79AC05F}"/>
          </ac:picMkLst>
        </pc:picChg>
        <pc:picChg chg="add mod">
          <ac:chgData name="Yasuko Mimura (三村 康子)" userId="92caa8f7-9a0a-4030-8093-7d311e09a497" providerId="ADAL" clId="{F6E567B2-CEF7-4C0C-ADD8-A0B49D5F7AE0}" dt="2026-07-08T10:52:03.600" v="1403" actId="14100"/>
          <ac:picMkLst>
            <pc:docMk/>
            <pc:sldMk cId="1531196388" sldId="292"/>
            <ac:picMk id="21" creationId="{76904363-2D95-5587-2209-C5EB2DB4EFB6}"/>
          </ac:picMkLst>
        </pc:picChg>
      </pc:sldChg>
      <pc:sldChg chg="addSp delSp modSp new mod">
        <pc:chgData name="Yasuko Mimura (三村 康子)" userId="92caa8f7-9a0a-4030-8093-7d311e09a497" providerId="ADAL" clId="{F6E567B2-CEF7-4C0C-ADD8-A0B49D5F7AE0}" dt="2026-07-09T02:53:36.729" v="1986" actId="408"/>
        <pc:sldMkLst>
          <pc:docMk/>
          <pc:sldMk cId="3812794809" sldId="293"/>
        </pc:sldMkLst>
        <pc:spChg chg="add mod">
          <ac:chgData name="Yasuko Mimura (三村 康子)" userId="92caa8f7-9a0a-4030-8093-7d311e09a497" providerId="ADAL" clId="{F6E567B2-CEF7-4C0C-ADD8-A0B49D5F7AE0}" dt="2026-07-09T02:21:01.497" v="1684" actId="20577"/>
          <ac:spMkLst>
            <pc:docMk/>
            <pc:sldMk cId="3812794809" sldId="293"/>
            <ac:spMk id="4" creationId="{7E60DC7F-900B-C24F-9F13-2264EC69C6D8}"/>
          </ac:spMkLst>
        </pc:spChg>
        <pc:spChg chg="add">
          <ac:chgData name="Yasuko Mimura (三村 康子)" userId="92caa8f7-9a0a-4030-8093-7d311e09a497" providerId="ADAL" clId="{F6E567B2-CEF7-4C0C-ADD8-A0B49D5F7AE0}" dt="2026-07-09T02:48:56.838" v="1912" actId="22"/>
          <ac:spMkLst>
            <pc:docMk/>
            <pc:sldMk cId="3812794809" sldId="293"/>
            <ac:spMk id="8" creationId="{7AC11074-C6DD-69FE-9ED1-14E7EEADE1F5}"/>
          </ac:spMkLst>
        </pc:spChg>
        <pc:graphicFrameChg chg="add mod modGraphic">
          <ac:chgData name="Yasuko Mimura (三村 康子)" userId="92caa8f7-9a0a-4030-8093-7d311e09a497" providerId="ADAL" clId="{F6E567B2-CEF7-4C0C-ADD8-A0B49D5F7AE0}" dt="2026-07-09T02:53:36.729" v="1986" actId="408"/>
          <ac:graphicFrameMkLst>
            <pc:docMk/>
            <pc:sldMk cId="3812794809" sldId="293"/>
            <ac:graphicFrameMk id="6" creationId="{18424989-F6B5-32FE-D81E-C3FC8C97F1AA}"/>
          </ac:graphicFrameMkLst>
        </pc:graphicFrameChg>
      </pc:sldChg>
      <pc:sldChg chg="delSp mod">
        <pc:chgData name="Yasuko Mimura (三村 康子)" userId="92caa8f7-9a0a-4030-8093-7d311e09a497" providerId="ADAL" clId="{F6E567B2-CEF7-4C0C-ADD8-A0B49D5F7AE0}" dt="2026-07-09T02:14:26.372" v="1670" actId="21"/>
        <pc:sldMkLst>
          <pc:docMk/>
          <pc:sldMk cId="2590404593" sldId="2147481045"/>
        </pc:sldMkLst>
      </pc:sldChg>
      <pc:sldChg chg="modSp add mod">
        <pc:chgData name="Yasuko Mimura (三村 康子)" userId="92caa8f7-9a0a-4030-8093-7d311e09a497" providerId="ADAL" clId="{F6E567B2-CEF7-4C0C-ADD8-A0B49D5F7AE0}" dt="2026-07-08T09:59:35.797" v="22" actId="6549"/>
        <pc:sldMkLst>
          <pc:docMk/>
          <pc:sldMk cId="1346214720" sldId="2147481078"/>
        </pc:sldMkLst>
        <pc:spChg chg="mod">
          <ac:chgData name="Yasuko Mimura (三村 康子)" userId="92caa8f7-9a0a-4030-8093-7d311e09a497" providerId="ADAL" clId="{F6E567B2-CEF7-4C0C-ADD8-A0B49D5F7AE0}" dt="2026-07-08T09:59:35.797" v="22" actId="6549"/>
          <ac:spMkLst>
            <pc:docMk/>
            <pc:sldMk cId="1346214720" sldId="2147481078"/>
            <ac:spMk id="7" creationId="{2AEB8B36-1E12-A1BC-E581-CE15ABBD8F73}"/>
          </ac:spMkLst>
        </pc:spChg>
      </pc:sldChg>
      <pc:sldChg chg="modSp add mod">
        <pc:chgData name="Yasuko Mimura (三村 康子)" userId="92caa8f7-9a0a-4030-8093-7d311e09a497" providerId="ADAL" clId="{F6E567B2-CEF7-4C0C-ADD8-A0B49D5F7AE0}" dt="2026-07-08T09:59:29.293" v="20" actId="6549"/>
        <pc:sldMkLst>
          <pc:docMk/>
          <pc:sldMk cId="3768490941" sldId="2147481079"/>
        </pc:sldMkLst>
        <pc:spChg chg="mod">
          <ac:chgData name="Yasuko Mimura (三村 康子)" userId="92caa8f7-9a0a-4030-8093-7d311e09a497" providerId="ADAL" clId="{F6E567B2-CEF7-4C0C-ADD8-A0B49D5F7AE0}" dt="2026-07-08T09:59:29.293" v="20" actId="6549"/>
          <ac:spMkLst>
            <pc:docMk/>
            <pc:sldMk cId="3768490941" sldId="2147481079"/>
            <ac:spMk id="7" creationId="{2AEB8B36-1E12-A1BC-E581-CE15ABBD8F73}"/>
          </ac:spMkLst>
        </pc:spChg>
      </pc:sldChg>
      <pc:sldChg chg="delSp modSp add mod">
        <pc:chgData name="Yasuko Mimura (三村 康子)" userId="92caa8f7-9a0a-4030-8093-7d311e09a497" providerId="ADAL" clId="{F6E567B2-CEF7-4C0C-ADD8-A0B49D5F7AE0}" dt="2026-07-08T10:38:13.093" v="1159" actId="165"/>
        <pc:sldMkLst>
          <pc:docMk/>
          <pc:sldMk cId="3144418229" sldId="2147481080"/>
        </pc:sldMkLst>
        <pc:spChg chg="mod topLvl">
          <ac:chgData name="Yasuko Mimura (三村 康子)" userId="92caa8f7-9a0a-4030-8093-7d311e09a497" providerId="ADAL" clId="{F6E567B2-CEF7-4C0C-ADD8-A0B49D5F7AE0}" dt="2026-07-08T10:38:13.093" v="1159" actId="165"/>
          <ac:spMkLst>
            <pc:docMk/>
            <pc:sldMk cId="3144418229" sldId="2147481080"/>
            <ac:spMk id="5" creationId="{C6AEEC1A-B820-1E96-89BE-F104040C038F}"/>
          </ac:spMkLst>
        </pc:spChg>
        <pc:spChg chg="mod">
          <ac:chgData name="Yasuko Mimura (三村 康子)" userId="92caa8f7-9a0a-4030-8093-7d311e09a497" providerId="ADAL" clId="{F6E567B2-CEF7-4C0C-ADD8-A0B49D5F7AE0}" dt="2026-07-08T09:59:39.606" v="23" actId="6549"/>
          <ac:spMkLst>
            <pc:docMk/>
            <pc:sldMk cId="3144418229" sldId="2147481080"/>
            <ac:spMk id="7" creationId="{2AEB8B36-1E12-A1BC-E581-CE15ABBD8F73}"/>
          </ac:spMkLst>
        </pc:spChg>
        <pc:spChg chg="mod topLvl">
          <ac:chgData name="Yasuko Mimura (三村 康子)" userId="92caa8f7-9a0a-4030-8093-7d311e09a497" providerId="ADAL" clId="{F6E567B2-CEF7-4C0C-ADD8-A0B49D5F7AE0}" dt="2026-07-08T10:38:13.093" v="1159" actId="165"/>
          <ac:spMkLst>
            <pc:docMk/>
            <pc:sldMk cId="3144418229" sldId="2147481080"/>
            <ac:spMk id="8" creationId="{66179987-9F9D-D232-CDBA-1765195EB63B}"/>
          </ac:spMkLst>
        </pc:spChg>
      </pc:sldChg>
      <pc:sldChg chg="modSp add mod">
        <pc:chgData name="Yasuko Mimura (三村 康子)" userId="92caa8f7-9a0a-4030-8093-7d311e09a497" providerId="ADAL" clId="{F6E567B2-CEF7-4C0C-ADD8-A0B49D5F7AE0}" dt="2026-07-08T09:59:32.696" v="21" actId="6549"/>
        <pc:sldMkLst>
          <pc:docMk/>
          <pc:sldMk cId="3833790787" sldId="2147481081"/>
        </pc:sldMkLst>
        <pc:spChg chg="mod">
          <ac:chgData name="Yasuko Mimura (三村 康子)" userId="92caa8f7-9a0a-4030-8093-7d311e09a497" providerId="ADAL" clId="{F6E567B2-CEF7-4C0C-ADD8-A0B49D5F7AE0}" dt="2026-07-08T09:59:32.696" v="21" actId="6549"/>
          <ac:spMkLst>
            <pc:docMk/>
            <pc:sldMk cId="3833790787" sldId="2147481081"/>
            <ac:spMk id="7" creationId="{2AEB8B36-1E12-A1BC-E581-CE15ABBD8F73}"/>
          </ac:spMkLst>
        </pc:spChg>
      </pc:sldChg>
      <pc:sldChg chg="delSp mod">
        <pc:chgData name="Yasuko Mimura (三村 康子)" userId="92caa8f7-9a0a-4030-8093-7d311e09a497" providerId="ADAL" clId="{F6E567B2-CEF7-4C0C-ADD8-A0B49D5F7AE0}" dt="2026-07-09T02:10:38.342" v="1666" actId="478"/>
        <pc:sldMkLst>
          <pc:docMk/>
          <pc:sldMk cId="3502005081" sldId="2147483584"/>
        </pc:sldMkLst>
      </pc:sldChg>
      <pc:sldChg chg="delSp mod">
        <pc:chgData name="Yasuko Mimura (三村 康子)" userId="92caa8f7-9a0a-4030-8093-7d311e09a497" providerId="ADAL" clId="{F6E567B2-CEF7-4C0C-ADD8-A0B49D5F7AE0}" dt="2026-07-09T02:10:42.050" v="1667" actId="478"/>
        <pc:sldMkLst>
          <pc:docMk/>
          <pc:sldMk cId="2328925825" sldId="2147483585"/>
        </pc:sldMkLst>
      </pc:sldChg>
      <pc:sldChg chg="modSp mod">
        <pc:chgData name="Yasuko Mimura (三村 康子)" userId="92caa8f7-9a0a-4030-8093-7d311e09a497" providerId="ADAL" clId="{F6E567B2-CEF7-4C0C-ADD8-A0B49D5F7AE0}" dt="2026-07-08T09:58:38.594" v="18" actId="20577"/>
        <pc:sldMkLst>
          <pc:docMk/>
          <pc:sldMk cId="1785555530" sldId="2147483601"/>
        </pc:sldMkLst>
        <pc:spChg chg="mod">
          <ac:chgData name="Yasuko Mimura (三村 康子)" userId="92caa8f7-9a0a-4030-8093-7d311e09a497" providerId="ADAL" clId="{F6E567B2-CEF7-4C0C-ADD8-A0B49D5F7AE0}" dt="2026-07-08T09:58:38.594" v="18" actId="20577"/>
          <ac:spMkLst>
            <pc:docMk/>
            <pc:sldMk cId="1785555530" sldId="2147483601"/>
            <ac:spMk id="2" creationId="{A0458514-5E05-43F5-A467-32F5190D6A00}"/>
          </ac:spMkLst>
        </pc:spChg>
      </pc:sldChg>
    </pc:docChg>
  </pc:docChgLst>
  <pc:docChgLst>
    <pc:chgData name="立川　正顕" userId="S::0245950@pref.tochigi.lg.jp::58074c03-d352-4e99-a175-c4a4ba3cb788" providerId="AD" clId="Web-{4DF0C29A-DFD0-C04A-E091-BAC847E74DC8}"/>
    <pc:docChg chg="modSld">
      <pc:chgData name="立川　正顕" userId="S::0245950@pref.tochigi.lg.jp::58074c03-d352-4e99-a175-c4a4ba3cb788" providerId="AD" clId="Web-{4DF0C29A-DFD0-C04A-E091-BAC847E74DC8}" dt="2026-07-17T07:21:32.561" v="5" actId="20577"/>
      <pc:docMkLst>
        <pc:docMk/>
      </pc:docMkLst>
      <pc:sldChg chg="modSp">
        <pc:chgData name="立川　正顕" userId="S::0245950@pref.tochigi.lg.jp::58074c03-d352-4e99-a175-c4a4ba3cb788" providerId="AD" clId="Web-{4DF0C29A-DFD0-C04A-E091-BAC847E74DC8}" dt="2026-07-17T07:21:32.561" v="5" actId="20577"/>
        <pc:sldMkLst>
          <pc:docMk/>
          <pc:sldMk cId="2590404593" sldId="2147481045"/>
        </pc:sldMkLst>
        <pc:spChg chg="mod">
          <ac:chgData name="立川　正顕" userId="S::0245950@pref.tochigi.lg.jp::58074c03-d352-4e99-a175-c4a4ba3cb788" providerId="AD" clId="Web-{4DF0C29A-DFD0-C04A-E091-BAC847E74DC8}" dt="2026-07-17T07:21:32.561" v="5" actId="20577"/>
          <ac:spMkLst>
            <pc:docMk/>
            <pc:sldMk cId="2590404593" sldId="2147481045"/>
            <ac:spMk id="2" creationId="{AB535CFA-445F-8F7E-FD4E-C3F5D3D0A7D5}"/>
          </ac:spMkLst>
        </pc:spChg>
      </pc:sldChg>
    </pc:docChg>
  </pc:docChgLst>
  <pc:docChgLst>
    <pc:chgData name="Yasuko Mimura (三村 康子)" userId="92caa8f7-9a0a-4030-8093-7d311e09a497" providerId="ADAL" clId="{BA8CCD0F-FA49-4931-AE96-257591FF2529}"/>
    <pc:docChg chg="modSld modMainMaster">
      <pc:chgData name="Yasuko Mimura (三村 康子)" userId="92caa8f7-9a0a-4030-8093-7d311e09a497" providerId="ADAL" clId="{BA8CCD0F-FA49-4931-AE96-257591FF2529}" dt="2026-07-07T08:14:27.612" v="145" actId="14100"/>
      <pc:docMkLst>
        <pc:docMk/>
      </pc:docMkLst>
      <pc:sldChg chg="addSp modSp mod">
        <pc:chgData name="Yasuko Mimura (三村 康子)" userId="92caa8f7-9a0a-4030-8093-7d311e09a497" providerId="ADAL" clId="{BA8CCD0F-FA49-4931-AE96-257591FF2529}" dt="2026-07-07T08:14:27.612" v="145" actId="14100"/>
        <pc:sldMkLst>
          <pc:docMk/>
          <pc:sldMk cId="2590404593" sldId="2147481045"/>
        </pc:sldMkLst>
      </pc:sldChg>
      <pc:sldMasterChg chg="modSldLayout">
        <pc:chgData name="Yasuko Mimura (三村 康子)" userId="92caa8f7-9a0a-4030-8093-7d311e09a497" providerId="ADAL" clId="{BA8CCD0F-FA49-4931-AE96-257591FF2529}" dt="2026-07-06T02:53:53.167" v="1" actId="20577"/>
        <pc:sldMasterMkLst>
          <pc:docMk/>
          <pc:sldMasterMk cId="1273557882" sldId="2147483672"/>
        </pc:sldMasterMkLst>
        <pc:sldLayoutChg chg="modSp mod">
          <pc:chgData name="Yasuko Mimura (三村 康子)" userId="92caa8f7-9a0a-4030-8093-7d311e09a497" providerId="ADAL" clId="{BA8CCD0F-FA49-4931-AE96-257591FF2529}" dt="2026-07-06T02:53:53.167" v="1" actId="20577"/>
          <pc:sldLayoutMkLst>
            <pc:docMk/>
            <pc:sldMasterMk cId="1273557882" sldId="2147483672"/>
            <pc:sldLayoutMk cId="3239543738" sldId="2147483678"/>
          </pc:sldLayoutMkLst>
          <pc:spChg chg="mod">
            <ac:chgData name="Yasuko Mimura (三村 康子)" userId="92caa8f7-9a0a-4030-8093-7d311e09a497" providerId="ADAL" clId="{BA8CCD0F-FA49-4931-AE96-257591FF2529}" dt="2026-07-06T02:53:53.167" v="1" actId="20577"/>
            <ac:spMkLst>
              <pc:docMk/>
              <pc:sldMasterMk cId="1273557882" sldId="2147483672"/>
              <pc:sldLayoutMk cId="3239543738" sldId="2147483678"/>
              <ac:spMk id="21" creationId="{9E88AB02-8C21-419D-B751-CB3E041272C5}"/>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E34E63B-4F0C-4070-A86A-3F80F0FC6D70}" type="datetimeFigureOut">
              <a:rPr kumimoji="1" lang="ja-JP" altLang="en-US" smtClean="0"/>
              <a:t>2026/7/17</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BA134DA-B215-42CF-BD4A-13C4912EA416}" type="slidenum">
              <a:rPr kumimoji="1" lang="ja-JP" altLang="en-US" smtClean="0"/>
              <a:t>‹#›</a:t>
            </a:fld>
            <a:endParaRPr kumimoji="1" lang="ja-JP" altLang="en-US"/>
          </a:p>
        </p:txBody>
      </p:sp>
    </p:spTree>
    <p:extLst>
      <p:ext uri="{BB962C8B-B14F-4D97-AF65-F5344CB8AC3E}">
        <p14:creationId xmlns:p14="http://schemas.microsoft.com/office/powerpoint/2010/main" val="315918077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74787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99452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a:t>
            </a:fld>
            <a:endParaRPr kumimoji="1" lang="ja-JP" altLang="en-US"/>
          </a:p>
        </p:txBody>
      </p:sp>
    </p:spTree>
    <p:extLst>
      <p:ext uri="{BB962C8B-B14F-4D97-AF65-F5344CB8AC3E}">
        <p14:creationId xmlns:p14="http://schemas.microsoft.com/office/powerpoint/2010/main" val="3808479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5</a:t>
            </a:fld>
            <a:endParaRPr kumimoji="1" lang="ja-JP" altLang="en-US"/>
          </a:p>
        </p:txBody>
      </p:sp>
    </p:spTree>
    <p:extLst>
      <p:ext uri="{BB962C8B-B14F-4D97-AF65-F5344CB8AC3E}">
        <p14:creationId xmlns:p14="http://schemas.microsoft.com/office/powerpoint/2010/main" val="1616593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続いて、</a:t>
            </a:r>
            <a:r>
              <a:rPr lang="en-US" altLang="ja-JP"/>
              <a:t>25</a:t>
            </a:r>
            <a:r>
              <a:rPr lang="ja-JP" altLang="en-US"/>
              <a:t>ページから</a:t>
            </a:r>
            <a:r>
              <a:rPr lang="en-US" altLang="ja-JP"/>
              <a:t>28</a:t>
            </a:r>
            <a:r>
              <a:rPr lang="ja-JP" altLang="en-US"/>
              <a:t>ページは、電源の</a:t>
            </a:r>
            <a:r>
              <a:rPr lang="en-US" altLang="ja-JP"/>
              <a:t>ONOFF</a:t>
            </a:r>
            <a:r>
              <a:rPr lang="ja-JP" altLang="en-US"/>
              <a:t>について、</a:t>
            </a:r>
            <a:endParaRPr lang="ja-JP"/>
          </a:p>
          <a:p>
            <a:r>
              <a:rPr lang="ja-JP" altLang="en-US" err="1">
                <a:ea typeface="游ゴシック"/>
              </a:rPr>
              <a:t>まとめております</a:t>
            </a:r>
            <a:r>
              <a:rPr lang="ja-JP" altLang="en-US">
                <a:ea typeface="游ゴシック"/>
              </a:rPr>
              <a:t>。</a:t>
            </a:r>
            <a:endParaRPr lang="ja-JP">
              <a:ea typeface="游ゴシック"/>
            </a:endParaRPr>
          </a:p>
          <a:p>
            <a:r>
              <a:rPr lang="ja-JP" altLang="en-US" err="1">
                <a:ea typeface="游ゴシック"/>
              </a:rPr>
              <a:t>本日は時間の都合上割愛させていただきますので</a:t>
            </a:r>
            <a:endParaRPr lang="ja-JP" err="1">
              <a:ea typeface="游ゴシック"/>
            </a:endParaRPr>
          </a:p>
          <a:p>
            <a:r>
              <a:rPr lang="ja-JP" altLang="en-US" err="1">
                <a:ea typeface="游ゴシック"/>
              </a:rPr>
              <a:t>お時間のあるときに、内容をご確認ください</a:t>
            </a:r>
            <a:r>
              <a:rPr lang="ja-JP" altLang="en-US">
                <a:ea typeface="游ゴシック"/>
              </a:rPr>
              <a:t>。</a:t>
            </a:r>
            <a:endParaRPr lang="ja-JP">
              <a:ea typeface="游ゴシック"/>
            </a:endParaRPr>
          </a:p>
          <a:p>
            <a:endParaRPr lang="en-US" altLang="ja-JP">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6</a:t>
            </a:fld>
            <a:endParaRPr kumimoji="1" lang="ja-JP" altLang="en-US"/>
          </a:p>
        </p:txBody>
      </p:sp>
    </p:spTree>
    <p:extLst>
      <p:ext uri="{BB962C8B-B14F-4D97-AF65-F5344CB8AC3E}">
        <p14:creationId xmlns:p14="http://schemas.microsoft.com/office/powerpoint/2010/main" val="919907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7</a:t>
            </a:fld>
            <a:endParaRPr kumimoji="1" lang="ja-JP" altLang="en-US"/>
          </a:p>
        </p:txBody>
      </p:sp>
    </p:spTree>
    <p:extLst>
      <p:ext uri="{BB962C8B-B14F-4D97-AF65-F5344CB8AC3E}">
        <p14:creationId xmlns:p14="http://schemas.microsoft.com/office/powerpoint/2010/main" val="3585878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454B5-663B-F70B-65B7-4676D40DB9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AC1B51-EB4C-67A7-FD35-8CBE959946A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AFAC59-A2A6-6C31-4485-39DAF0FFE32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04D94B7-D650-1AB2-B44F-CD46992BFA0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36444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23323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201A0-DDD3-DAE0-E5DE-499B02F0F4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B82BE7-6D9C-2ED2-AB60-44A4C772E11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66B5C5B-051D-8B5E-7B90-6E8AB25A5D5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ECAC487-E1F7-9735-413E-6C02AA2F177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644730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A9F6-D569-D3EB-DD21-172A732BF13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D5CF793-C45B-D748-E895-31DA14C9F9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85FA2DE-7668-97C6-DAFA-D526536C8DF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A0CFDB0-3C2B-126C-E6B4-4E98AE97C9C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515678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BCCDF-85A1-BFE2-59F6-111D7C66D83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FEC031-66B3-FA72-95D4-E2C9E2C32D7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EB51FF8-9D5E-B96A-22D6-12A79EC0FAF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A757A6A-FADE-719E-CC13-3CF41A5A3AC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34700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C53A-819E-F6AF-2260-382A9D48D61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2D000F7-F966-075A-3EF9-B59524BFED6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6C39055-065C-6055-BA8A-0EB53311317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F884816-D66D-0596-04D6-4C8866F706F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07585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AA484-0857-3498-E5AD-51E6D8F3136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714FA28-1051-8237-8D22-5C8C66A5D6A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664F6D-DC80-951A-3278-398F0271618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D05F211-7D69-3C08-216D-A371DC5096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19030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85D9F-62F3-7E65-8FFF-023D02DA98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0CC9F6-47B9-F6FD-33CF-0970B8CB8BA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DC9B9E2-1918-FD2F-0612-88B557395A2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96BE18A-ECEF-6BD0-00DC-BEE682F300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90654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168B-6C4F-F3E6-FAC1-AB85E6C10A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832840-87F7-66A7-DF98-1807C75F58C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A55FBCF-BE8B-A846-F726-AFDB8E84997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2DBABA2-D3B4-2722-4EC0-0834E3C445D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64827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62075-98EA-B4FF-1F23-5A371CA4CE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447D93-73FD-386F-235E-14E71AEAFD1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24ED442-1040-88B8-A26C-5179D099059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80D4F32-D5DD-7241-34A6-9D4C183770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38109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F6C34-2D8A-AFC9-5E36-D8FB46770F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111644-4E2F-F9AB-9C63-C900DA5471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B4312AB-893C-2708-CB16-98245E82A85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3D9D236-9FEF-7390-E18B-491DBB23324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679033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9983-6A62-DFE6-87C4-D37F4F970A5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8CAC9F3-239F-AE4B-76B2-6EB0DE5F23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08A314-9AE0-1F3F-E4CD-48532881D6D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9A77100-EBCA-312D-3C1A-464A2CE1FEB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25679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EDE65-D328-6A1C-EB23-0A8C61D799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6C6536-F833-B0C3-BFB7-F50C42403E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B5F210-FCDF-E616-167F-56AEFFC3F1A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544F445-F906-D2C3-A136-B631CF39B4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2685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E9106-226F-AAD4-B8FB-4CE7A675396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17C850E-F983-1B54-DCB4-64E0F057150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0790B9-70D7-D39E-4F02-23D18727602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78DEB01-422D-A355-34CE-CE2AC07CFC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836347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0854F-E4E4-3256-D41C-A03873CB64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DBDD499-315D-5DE6-A3EA-2895E39B77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81BC44-A654-1F4D-D20E-B1DAF237F5D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FFD546F-852D-3792-F03A-5C0A8EC2859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87547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18E49-139E-275B-A580-48A759A557A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2854E9F-B3BF-2AEB-784C-02FD59EB08B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DDD3C9B-EBD4-BE1A-77C4-22710ED73B0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1E9F26C-503E-9C77-123A-F1E190A361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89385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5240C-13D3-C2A6-7FA5-849224B9B2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78C8A17-EF9D-16D2-7C88-2691C363613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D52D213-84AC-C612-FD1D-AB7AC3C7A48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2CA57BF-1266-820A-9C5C-367CF1B7BC6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616937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13A9F-8E7F-CCF8-C842-8DB1E25415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47CF0F-517B-4542-2B77-96ED703C31C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893456-A6BD-396D-0BCA-8FF9B08E4C0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5B4A5B4-596A-C84D-493D-7410B823A9A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53573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3993D-3E38-5509-D695-8D642242D5E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88961A5-8916-3838-F8C4-EBFBF879444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F59F1FB-02D2-725D-3A74-5051DCC3D53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E6E0CB6-17EB-2C2E-D74B-B0438C6B40E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298445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CA04-1B33-3D7C-8052-B49162397C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D9A258-BAA4-9930-D445-7BBAA95C93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D0A69F3-8036-BA55-2AA8-3C2C33FBD39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D5EAB5D-1A66-594B-49D8-ED53BE86F5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26273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53167-D8F7-3E0F-7D04-16BE193874B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B087E3F-24F1-CA7F-5FDC-43EE35DD41D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563F66F-C891-E634-4BED-D982F80B24F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6A78397-FB4C-66D7-46C7-A22CD4AB059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47638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CC6F3-8388-86B7-F7AF-F37CDED650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7CB4401-68DC-D97E-13A1-33D1E9CA4A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92398E-0993-B88D-EE91-C641DD64A31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2F3AD55-A335-538B-124E-823C0D2577C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12318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7F534-0F63-18CE-E965-9F232D83179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57B522-02E2-CE33-2D4C-A8E6920DE3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B08A929-20EA-E4D4-D31C-D5EF7A39013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A2F2E03-9431-0D50-A25D-8CDC36593E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291287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AAFE5-69EC-AF87-F202-5768AD1E10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D64F27-50A6-5FA1-8B6E-E43CACCFDA9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D77F97-34E0-7C2B-62AD-6979967A1CB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AB212B6-0D0F-F90B-7B25-DB984C2264A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569611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89E6-68ED-3D49-2592-7E59D5FCBD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19130AE-8C73-58EF-96FA-AFD6651A04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3A59F96-ADE8-A1AF-05BA-17925210B95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FDF8D70-5747-90C1-C715-D82303DE3A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81312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7064F-9231-671C-47F7-CBB0BD96C5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8997A8E-E096-08B1-B97B-807196F5826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814FFD-298D-520A-E5EE-9B22B10E2A2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6829656-AC89-7F16-0E19-815C1D1046B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515984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FF3B8-CD37-0442-E67C-946A6F1155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360332-EB2D-86C4-465B-AE78387B66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488A228-17AF-1DF3-7924-A84F436B646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91740B6-77FB-161B-4A5A-AF1B45B6DFA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68387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4C24-758D-0212-10F3-4810A8D91B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2D1BBB-9811-8DBC-F89A-8BA05216FC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FF92AC-B178-17BE-FCF2-153055C0215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9C50DE6-D6A6-44E5-C03A-3C9B85E8C1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866359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FAB5-DDC8-9B2B-0D45-4C00476EC3D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60539A-5B42-47D2-381F-F9CE8ED8A02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3F8797-6E72-3497-9273-8A8EE8A2F23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1D61E62-F888-293D-7A4E-DD63EE5577F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127444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2DD10-2131-94A1-4D62-AFB8D6EB81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FF24D35-6616-A8A3-1FA8-90C05F221F9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3E69E0-CE81-DAB7-EA90-594ECCBB78A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D711DD1-19B0-1BE8-7FBE-032C71E3165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5069041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40</a:t>
            </a:fld>
            <a:endParaRPr kumimoji="1" lang="ja-JP" altLang="en-US"/>
          </a:p>
        </p:txBody>
      </p:sp>
    </p:spTree>
    <p:extLst>
      <p:ext uri="{BB962C8B-B14F-4D97-AF65-F5344CB8AC3E}">
        <p14:creationId xmlns:p14="http://schemas.microsoft.com/office/powerpoint/2010/main" val="1847393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latin typeface="Calibri"/>
              <a:ea typeface="游ゴシック"/>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41</a:t>
            </a:fld>
            <a:endParaRPr kumimoji="1" lang="ja-JP" altLang="en-US"/>
          </a:p>
        </p:txBody>
      </p:sp>
    </p:spTree>
    <p:extLst>
      <p:ext uri="{BB962C8B-B14F-4D97-AF65-F5344CB8AC3E}">
        <p14:creationId xmlns:p14="http://schemas.microsoft.com/office/powerpoint/2010/main" val="12475950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42</a:t>
            </a:fld>
            <a:endParaRPr kumimoji="1" lang="ja-JP" altLang="en-US"/>
          </a:p>
        </p:txBody>
      </p:sp>
    </p:spTree>
    <p:extLst>
      <p:ext uri="{BB962C8B-B14F-4D97-AF65-F5344CB8AC3E}">
        <p14:creationId xmlns:p14="http://schemas.microsoft.com/office/powerpoint/2010/main" val="4015352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43</a:t>
            </a:fld>
            <a:endParaRPr kumimoji="1" lang="ja-JP" altLang="en-US"/>
          </a:p>
        </p:txBody>
      </p:sp>
    </p:spTree>
    <p:extLst>
      <p:ext uri="{BB962C8B-B14F-4D97-AF65-F5344CB8AC3E}">
        <p14:creationId xmlns:p14="http://schemas.microsoft.com/office/powerpoint/2010/main" val="1918355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E00E-72FE-F5B0-620F-6628BF1DA7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2BF706-5A8A-6B92-FB4B-E00D8B6B6FF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2CF39B3-26E8-5B84-D9B6-8E9E8408425C}"/>
              </a:ext>
            </a:extLst>
          </p:cNvPr>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a:extLst>
              <a:ext uri="{FF2B5EF4-FFF2-40B4-BE49-F238E27FC236}">
                <a16:creationId xmlns:a16="http://schemas.microsoft.com/office/drawing/2014/main" id="{03B596DD-4F33-B71F-B211-A299837C77B0}"/>
              </a:ext>
            </a:extLst>
          </p:cNvPr>
          <p:cNvSpPr>
            <a:spLocks noGrp="1"/>
          </p:cNvSpPr>
          <p:nvPr>
            <p:ph type="sldNum" sz="quarter" idx="5"/>
          </p:nvPr>
        </p:nvSpPr>
        <p:spPr/>
        <p:txBody>
          <a:bodyPr/>
          <a:lstStyle/>
          <a:p>
            <a:fld id="{EBA134DA-B215-42CF-BD4A-13C4912EA416}" type="slidenum">
              <a:rPr kumimoji="1" lang="ja-JP" altLang="en-US" smtClean="0"/>
              <a:t>44</a:t>
            </a:fld>
            <a:endParaRPr kumimoji="1" lang="ja-JP" altLang="en-US"/>
          </a:p>
        </p:txBody>
      </p:sp>
    </p:spTree>
    <p:extLst>
      <p:ext uri="{BB962C8B-B14F-4D97-AF65-F5344CB8AC3E}">
        <p14:creationId xmlns:p14="http://schemas.microsoft.com/office/powerpoint/2010/main" val="19834864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1454A-8820-5D9B-916A-1571077C31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31BE42E-1467-26DF-0B66-8266CDD848D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F43AC7-9989-3DC4-5E2B-063EAF03B6A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3591D70-8B0D-F7FA-BC86-8DECFDB6982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476233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err="1">
                <a:ea typeface="游ゴシック"/>
              </a:rPr>
              <a:t>ここからは</a:t>
            </a:r>
            <a:r>
              <a:rPr lang="ja-JP" altLang="en-US">
                <a:ea typeface="游ゴシック"/>
              </a:rPr>
              <a:t>、「</a:t>
            </a:r>
            <a:r>
              <a:rPr lang="ja-JP" altLang="en-US" err="1">
                <a:ea typeface="游ゴシック"/>
              </a:rPr>
              <a:t>アプリ」のインストール方法や「</a:t>
            </a:r>
            <a:r>
              <a:rPr lang="en-US" altLang="ja-JP" err="1">
                <a:ea typeface="游ゴシック"/>
              </a:rPr>
              <a:t>LINE</a:t>
            </a:r>
            <a:r>
              <a:rPr lang="ja-JP" altLang="en-US" err="1">
                <a:ea typeface="游ゴシック"/>
              </a:rPr>
              <a:t>」の使い方について</a:t>
            </a:r>
            <a:endParaRPr lang="ja-JP" err="1">
              <a:ea typeface="游ゴシック"/>
            </a:endParaRPr>
          </a:p>
          <a:p>
            <a:r>
              <a:rPr lang="ja-JP" altLang="en-US" err="1">
                <a:ea typeface="游ゴシック"/>
              </a:rPr>
              <a:t>説明いたします</a:t>
            </a:r>
            <a:r>
              <a:rPr lang="ja-JP" altLang="en-US">
                <a:ea typeface="游ゴシック"/>
              </a:rPr>
              <a:t>。</a:t>
            </a:r>
            <a:endParaRPr lang="ja-JP">
              <a:ea typeface="游ゴシック"/>
            </a:endParaRPr>
          </a:p>
          <a:p>
            <a:r>
              <a:rPr lang="ja-JP" altLang="en-US">
                <a:ea typeface="游ゴシック"/>
              </a:rPr>
              <a:t>「</a:t>
            </a:r>
            <a:r>
              <a:rPr lang="ja-JP" altLang="en-US" err="1">
                <a:ea typeface="游ゴシック"/>
              </a:rPr>
              <a:t>アプリ」には、無料のものと有料のものがあります</a:t>
            </a:r>
            <a:r>
              <a:rPr lang="ja-JP" altLang="en-US">
                <a:ea typeface="游ゴシック"/>
              </a:rPr>
              <a:t>。</a:t>
            </a:r>
            <a:endParaRPr lang="ja-JP">
              <a:ea typeface="游ゴシック"/>
            </a:endParaRPr>
          </a:p>
          <a:p>
            <a:r>
              <a:rPr lang="en-US" altLang="ja-JP">
                <a:ea typeface="游ゴシック"/>
              </a:rPr>
              <a:t> </a:t>
            </a:r>
            <a:r>
              <a:rPr lang="ja-JP" altLang="en-US" err="1">
                <a:ea typeface="游ゴシック"/>
              </a:rPr>
              <a:t>また、あらかじめスマートフォンに入っているアプリと</a:t>
            </a:r>
            <a:r>
              <a:rPr lang="ja-JP" altLang="en-US">
                <a:ea typeface="游ゴシック"/>
              </a:rPr>
              <a:t>、</a:t>
            </a:r>
            <a:endParaRPr lang="ja-JP">
              <a:ea typeface="游ゴシック"/>
            </a:endParaRPr>
          </a:p>
          <a:p>
            <a:r>
              <a:rPr lang="ja-JP" altLang="en-US" err="1">
                <a:ea typeface="游ゴシック"/>
              </a:rPr>
              <a:t>自分で追加するアプリに分けられます</a:t>
            </a:r>
            <a:r>
              <a:rPr lang="ja-JP" altLang="en-US">
                <a:ea typeface="游ゴシック"/>
              </a:rPr>
              <a:t>。</a:t>
            </a:r>
            <a:endParaRPr lang="ja-JP">
              <a:ea typeface="游ゴシック"/>
            </a:endParaRPr>
          </a:p>
          <a:p>
            <a:r>
              <a:rPr lang="ja-JP" altLang="en-US" err="1">
                <a:ea typeface="游ゴシック"/>
              </a:rPr>
              <a:t>自分でアプリを追加して、使えるようにすることを</a:t>
            </a:r>
            <a:endParaRPr lang="ja-JP" err="1">
              <a:ea typeface="游ゴシック"/>
            </a:endParaRPr>
          </a:p>
          <a:p>
            <a:r>
              <a:rPr lang="ja-JP" altLang="en-US" err="1">
                <a:ea typeface="游ゴシック"/>
              </a:rPr>
              <a:t>インストールといいます</a:t>
            </a:r>
            <a:r>
              <a:rPr lang="ja-JP" altLang="en-US">
                <a:ea typeface="游ゴシック"/>
              </a:rPr>
              <a:t>。</a:t>
            </a:r>
            <a:endParaRPr lang="ja-JP">
              <a:ea typeface="游ゴシック"/>
            </a:endParaRPr>
          </a:p>
          <a:p>
            <a:r>
              <a:rPr lang="ja-JP" altLang="en-US" err="1">
                <a:ea typeface="游ゴシック"/>
              </a:rPr>
              <a:t>スマートフォンにアプリを追加したいときは</a:t>
            </a:r>
            <a:r>
              <a:rPr lang="ja-JP" altLang="en-US">
                <a:ea typeface="游ゴシック"/>
              </a:rPr>
              <a:t>、</a:t>
            </a:r>
            <a:endParaRPr lang="ja-JP">
              <a:ea typeface="游ゴシック"/>
            </a:endParaRPr>
          </a:p>
          <a:p>
            <a:r>
              <a:rPr lang="ja-JP" altLang="en-US">
                <a:ea typeface="游ゴシック"/>
              </a:rPr>
              <a:t>「</a:t>
            </a:r>
            <a:r>
              <a:rPr lang="en-US" altLang="ja-JP">
                <a:ea typeface="游ゴシック"/>
              </a:rPr>
              <a:t>Play </a:t>
            </a:r>
            <a:r>
              <a:rPr lang="ja-JP" altLang="en-US" err="1">
                <a:ea typeface="游ゴシック"/>
              </a:rPr>
              <a:t>ストア」や「</a:t>
            </a:r>
            <a:r>
              <a:rPr lang="en-US" altLang="ja-JP" err="1">
                <a:ea typeface="游ゴシック"/>
              </a:rPr>
              <a:t>App</a:t>
            </a:r>
            <a:r>
              <a:rPr lang="en-US" altLang="ja-JP">
                <a:ea typeface="游ゴシック"/>
              </a:rPr>
              <a:t> </a:t>
            </a:r>
            <a:r>
              <a:rPr lang="en-US" altLang="ja-JP" err="1">
                <a:ea typeface="游ゴシック"/>
              </a:rPr>
              <a:t>store</a:t>
            </a:r>
            <a:r>
              <a:rPr lang="ja-JP" altLang="en-US" err="1">
                <a:ea typeface="游ゴシック"/>
              </a:rPr>
              <a:t>」でアプリを検索して</a:t>
            </a:r>
            <a:r>
              <a:rPr lang="en-US" altLang="ja-JP">
                <a:ea typeface="游ゴシック"/>
              </a:rPr>
              <a:t> </a:t>
            </a:r>
            <a:r>
              <a:rPr lang="ja-JP" altLang="en-US" err="1">
                <a:ea typeface="游ゴシック"/>
              </a:rPr>
              <a:t>入手します</a:t>
            </a:r>
            <a:r>
              <a:rPr lang="ja-JP" altLang="en-US">
                <a:ea typeface="游ゴシック"/>
              </a:rPr>
              <a:t>。</a:t>
            </a:r>
            <a:r>
              <a:rPr lang="en-US" altLang="ja-JP">
                <a:ea typeface="游ゴシック"/>
              </a:rPr>
              <a:t> </a:t>
            </a:r>
            <a:endParaRPr lang="ja-JP">
              <a:ea typeface="游ゴシック"/>
            </a:endParaRPr>
          </a:p>
          <a:p>
            <a:r>
              <a:rPr lang="ja-JP" altLang="en-US" err="1">
                <a:ea typeface="游ゴシック"/>
              </a:rPr>
              <a:t>これらは</a:t>
            </a:r>
            <a:r>
              <a:rPr lang="ja-JP" altLang="en-US">
                <a:ea typeface="游ゴシック"/>
              </a:rPr>
              <a:t>、「</a:t>
            </a:r>
            <a:r>
              <a:rPr lang="ja-JP" altLang="en-US" err="1">
                <a:ea typeface="游ゴシック"/>
              </a:rPr>
              <a:t>アプリ」を手に入れることができる「お店」のようなものです</a:t>
            </a:r>
            <a:r>
              <a:rPr lang="ja-JP" altLang="en-US">
                <a:ea typeface="游ゴシック"/>
              </a:rPr>
              <a:t>。</a:t>
            </a:r>
            <a:r>
              <a:rPr lang="en-US" altLang="ja-JP">
                <a:ea typeface="游ゴシック"/>
              </a:rPr>
              <a:t> </a:t>
            </a:r>
            <a:r>
              <a:rPr lang="en-US" altLang="ja-JP" err="1">
                <a:ea typeface="游ゴシック"/>
              </a:rPr>
              <a:t>Google</a:t>
            </a:r>
            <a:r>
              <a:rPr lang="ja-JP" altLang="en-US" err="1">
                <a:ea typeface="游ゴシック"/>
              </a:rPr>
              <a:t>や</a:t>
            </a:r>
            <a:r>
              <a:rPr lang="en-US" altLang="ja-JP" err="1">
                <a:ea typeface="游ゴシック"/>
              </a:rPr>
              <a:t>Apple</a:t>
            </a:r>
            <a:r>
              <a:rPr lang="ja-JP" altLang="en-US" err="1">
                <a:ea typeface="游ゴシック"/>
              </a:rPr>
              <a:t>が運営しています</a:t>
            </a:r>
            <a:r>
              <a:rPr lang="ja-JP" altLang="en-US">
                <a:ea typeface="游ゴシック"/>
              </a:rPr>
              <a:t>。</a:t>
            </a:r>
            <a:endParaRPr lang="ja-JP">
              <a:ea typeface="游ゴシック"/>
            </a:endParaRPr>
          </a:p>
          <a:p>
            <a:r>
              <a:rPr lang="ja-JP" altLang="en-US" err="1">
                <a:ea typeface="游ゴシック"/>
              </a:rPr>
              <a:t>詳しいインストール方法などは以降のページに記載しておりますのでご参考にしていただければと思います</a:t>
            </a:r>
            <a:endParaRPr lang="ja-JP" err="1">
              <a:ea typeface="游ゴシック"/>
            </a:endParaRPr>
          </a:p>
          <a:p>
            <a:endParaRPr lang="en-US" altLang="ja-JP">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46</a:t>
            </a:fld>
            <a:endParaRPr kumimoji="1" lang="ja-JP" altLang="en-US"/>
          </a:p>
        </p:txBody>
      </p:sp>
    </p:spTree>
    <p:extLst>
      <p:ext uri="{BB962C8B-B14F-4D97-AF65-F5344CB8AC3E}">
        <p14:creationId xmlns:p14="http://schemas.microsoft.com/office/powerpoint/2010/main" val="2634804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latin typeface="Calibri"/>
                <a:ea typeface="游ゴシック"/>
                <a:cs typeface="Calibri"/>
              </a:rPr>
              <a:t>説明割愛</a:t>
            </a:r>
            <a:endParaRPr lang="en-US" altLang="ja-JP">
              <a:latin typeface="Calibri"/>
              <a:cs typeface="Calibri"/>
            </a:endParaRPr>
          </a:p>
        </p:txBody>
      </p:sp>
      <p:sp>
        <p:nvSpPr>
          <p:cNvPr id="4" name="スライド番号プレースホルダー 3"/>
          <p:cNvSpPr>
            <a:spLocks noGrp="1"/>
          </p:cNvSpPr>
          <p:nvPr>
            <p:ph type="sldNum" sz="quarter" idx="5"/>
          </p:nvPr>
        </p:nvSpPr>
        <p:spPr/>
        <p:txBody>
          <a:bodyPr/>
          <a:lstStyle/>
          <a:p>
            <a:fld id="{EBA134DA-B215-42CF-BD4A-13C4912EA416}" type="slidenum">
              <a:rPr kumimoji="1" lang="ja-JP" altLang="en-US" smtClean="0"/>
              <a:t>47</a:t>
            </a:fld>
            <a:endParaRPr kumimoji="1" lang="ja-JP" altLang="en-US"/>
          </a:p>
        </p:txBody>
      </p:sp>
    </p:spTree>
    <p:extLst>
      <p:ext uri="{BB962C8B-B14F-4D97-AF65-F5344CB8AC3E}">
        <p14:creationId xmlns:p14="http://schemas.microsoft.com/office/powerpoint/2010/main" val="17104264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t>説明割愛</a:t>
            </a: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05552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64E05-F00F-DD30-8942-5C58C20B68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9E7B534-C194-58A1-D274-26A125736EF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0AE2E49-1CA8-3776-7043-554761DF3F04}"/>
              </a:ext>
            </a:extLst>
          </p:cNvPr>
          <p:cNvSpPr>
            <a:spLocks noGrp="1"/>
          </p:cNvSpPr>
          <p:nvPr>
            <p:ph type="body" idx="1"/>
          </p:nvPr>
        </p:nvSpPr>
        <p:spPr/>
        <p:txBody>
          <a:bodyPr/>
          <a:lstStyle/>
          <a:p>
            <a:r>
              <a:rPr lang="ja-JP" altLang="en-US">
                <a:latin typeface="Calibri"/>
                <a:ea typeface="游ゴシック"/>
                <a:cs typeface="Calibri"/>
              </a:rPr>
              <a:t>説明割愛</a:t>
            </a:r>
            <a:endParaRPr lang="en-US" altLang="ja-JP">
              <a:latin typeface="Calibri"/>
              <a:cs typeface="Calibri"/>
            </a:endParaRPr>
          </a:p>
        </p:txBody>
      </p:sp>
      <p:sp>
        <p:nvSpPr>
          <p:cNvPr id="4" name="スライド番号プレースホルダー 3">
            <a:extLst>
              <a:ext uri="{FF2B5EF4-FFF2-40B4-BE49-F238E27FC236}">
                <a16:creationId xmlns:a16="http://schemas.microsoft.com/office/drawing/2014/main" id="{DD5EA2ED-0622-682B-B452-2244C4165FB5}"/>
              </a:ext>
            </a:extLst>
          </p:cNvPr>
          <p:cNvSpPr>
            <a:spLocks noGrp="1"/>
          </p:cNvSpPr>
          <p:nvPr>
            <p:ph type="sldNum" sz="quarter" idx="5"/>
          </p:nvPr>
        </p:nvSpPr>
        <p:spPr/>
        <p:txBody>
          <a:bodyPr/>
          <a:lstStyle/>
          <a:p>
            <a:fld id="{EBA134DA-B215-42CF-BD4A-13C4912EA416}" type="slidenum">
              <a:rPr kumimoji="1" lang="ja-JP" altLang="en-US" smtClean="0"/>
              <a:t>49</a:t>
            </a:fld>
            <a:endParaRPr kumimoji="1" lang="ja-JP" altLang="en-US"/>
          </a:p>
        </p:txBody>
      </p:sp>
    </p:spTree>
    <p:extLst>
      <p:ext uri="{BB962C8B-B14F-4D97-AF65-F5344CB8AC3E}">
        <p14:creationId xmlns:p14="http://schemas.microsoft.com/office/powerpoint/2010/main" val="1512668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6F8C-FB35-8482-FDEE-EE3F5CFFA3A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0CCA39-B1BA-3386-396B-F985F14A7A5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195AA15-6EF8-2470-6FDE-8F1ABEC56F47}"/>
              </a:ext>
            </a:extLst>
          </p:cNvPr>
          <p:cNvSpPr>
            <a:spLocks noGrp="1"/>
          </p:cNvSpPr>
          <p:nvPr>
            <p:ph type="body" idx="1"/>
          </p:nvPr>
        </p:nvSpPr>
        <p:spPr/>
        <p:txBody>
          <a:bodyPr/>
          <a:lstStyle/>
          <a:p>
            <a:r>
              <a:rPr lang="ja-JP"/>
              <a:t>説明割愛</a:t>
            </a:r>
          </a:p>
        </p:txBody>
      </p:sp>
      <p:sp>
        <p:nvSpPr>
          <p:cNvPr id="4" name="スライド番号プレースホルダー 3">
            <a:extLst>
              <a:ext uri="{FF2B5EF4-FFF2-40B4-BE49-F238E27FC236}">
                <a16:creationId xmlns:a16="http://schemas.microsoft.com/office/drawing/2014/main" id="{639F4C0E-3994-434A-51DB-AB5F99BFD6D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8572097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ED54E-27DE-CC67-3060-09C907B424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0B933B-8763-716C-D644-6DDADEEF82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B95F182-E5D0-1779-C500-C876342DB7B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41BD565-DAF5-68F2-7890-32AFA50E7B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6948628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AAFFF-19D5-EC18-D22E-8E793D5B57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F4D698-65F4-392E-1D34-3D6A4E579B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BFF3501-835D-E622-AB73-C687F74BF020}"/>
              </a:ext>
            </a:extLst>
          </p:cNvPr>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a:extLst>
              <a:ext uri="{FF2B5EF4-FFF2-40B4-BE49-F238E27FC236}">
                <a16:creationId xmlns:a16="http://schemas.microsoft.com/office/drawing/2014/main" id="{BE7348D0-72F9-D489-6957-96AB5F4A949A}"/>
              </a:ext>
            </a:extLst>
          </p:cNvPr>
          <p:cNvSpPr>
            <a:spLocks noGrp="1"/>
          </p:cNvSpPr>
          <p:nvPr>
            <p:ph type="sldNum" sz="quarter" idx="5"/>
          </p:nvPr>
        </p:nvSpPr>
        <p:spPr/>
        <p:txBody>
          <a:bodyPr/>
          <a:lstStyle/>
          <a:p>
            <a:fld id="{EBA134DA-B215-42CF-BD4A-13C4912EA416}" type="slidenum">
              <a:rPr kumimoji="1" lang="ja-JP" altLang="en-US" smtClean="0"/>
              <a:t>52</a:t>
            </a:fld>
            <a:endParaRPr kumimoji="1" lang="ja-JP" altLang="en-US"/>
          </a:p>
        </p:txBody>
      </p:sp>
    </p:spTree>
    <p:extLst>
      <p:ext uri="{BB962C8B-B14F-4D97-AF65-F5344CB8AC3E}">
        <p14:creationId xmlns:p14="http://schemas.microsoft.com/office/powerpoint/2010/main" val="1086338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1D620-8BB5-15FD-B68C-7FB278A12A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68584DB-E78C-EED2-79F0-858039E7A1B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CC6D432-C014-E93D-D776-C9836311381E}"/>
              </a:ext>
            </a:extLst>
          </p:cNvPr>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a:extLst>
              <a:ext uri="{FF2B5EF4-FFF2-40B4-BE49-F238E27FC236}">
                <a16:creationId xmlns:a16="http://schemas.microsoft.com/office/drawing/2014/main" id="{CCE388D5-2697-EAE3-9C46-EC448B5BA4ED}"/>
              </a:ext>
            </a:extLst>
          </p:cNvPr>
          <p:cNvSpPr>
            <a:spLocks noGrp="1"/>
          </p:cNvSpPr>
          <p:nvPr>
            <p:ph type="sldNum" sz="quarter" idx="5"/>
          </p:nvPr>
        </p:nvSpPr>
        <p:spPr/>
        <p:txBody>
          <a:bodyPr/>
          <a:lstStyle/>
          <a:p>
            <a:fld id="{EBA134DA-B215-42CF-BD4A-13C4912EA416}" type="slidenum">
              <a:rPr kumimoji="1" lang="ja-JP" altLang="en-US" smtClean="0"/>
              <a:t>53</a:t>
            </a:fld>
            <a:endParaRPr kumimoji="1" lang="ja-JP" altLang="en-US"/>
          </a:p>
        </p:txBody>
      </p:sp>
    </p:spTree>
    <p:extLst>
      <p:ext uri="{BB962C8B-B14F-4D97-AF65-F5344CB8AC3E}">
        <p14:creationId xmlns:p14="http://schemas.microsoft.com/office/powerpoint/2010/main" val="18696534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DE30-3D46-C3AE-F862-A556ADCA63F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809DDD5-0FE8-A646-9C52-3A4261F0BC2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ACCA8EF-0DE3-BBB6-ABB8-CC73BF560D1F}"/>
              </a:ext>
            </a:extLst>
          </p:cNvPr>
          <p:cNvSpPr>
            <a:spLocks noGrp="1"/>
          </p:cNvSpPr>
          <p:nvPr>
            <p:ph type="body" idx="1"/>
          </p:nvPr>
        </p:nvSpPr>
        <p:spPr/>
        <p:txBody>
          <a:bodyPr/>
          <a:lstStyle/>
          <a:p>
            <a:endParaRPr lang="en-US" altLang="ja-JP" dirty="0">
              <a:latin typeface="Calibri"/>
              <a:cs typeface="Calibri"/>
            </a:endParaRPr>
          </a:p>
        </p:txBody>
      </p:sp>
      <p:sp>
        <p:nvSpPr>
          <p:cNvPr id="4" name="スライド番号プレースホルダー 3">
            <a:extLst>
              <a:ext uri="{FF2B5EF4-FFF2-40B4-BE49-F238E27FC236}">
                <a16:creationId xmlns:a16="http://schemas.microsoft.com/office/drawing/2014/main" id="{53B77CF2-E412-A7F9-FBC3-887BD99D29DE}"/>
              </a:ext>
            </a:extLst>
          </p:cNvPr>
          <p:cNvSpPr>
            <a:spLocks noGrp="1"/>
          </p:cNvSpPr>
          <p:nvPr>
            <p:ph type="sldNum" sz="quarter" idx="5"/>
          </p:nvPr>
        </p:nvSpPr>
        <p:spPr/>
        <p:txBody>
          <a:bodyPr/>
          <a:lstStyle/>
          <a:p>
            <a:fld id="{EBA134DA-B215-42CF-BD4A-13C4912EA416}" type="slidenum">
              <a:rPr kumimoji="1" lang="ja-JP" altLang="en-US" smtClean="0"/>
              <a:t>54</a:t>
            </a:fld>
            <a:endParaRPr kumimoji="1" lang="ja-JP" altLang="en-US"/>
          </a:p>
        </p:txBody>
      </p:sp>
    </p:spTree>
    <p:extLst>
      <p:ext uri="{BB962C8B-B14F-4D97-AF65-F5344CB8AC3E}">
        <p14:creationId xmlns:p14="http://schemas.microsoft.com/office/powerpoint/2010/main" val="3149002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DF800-3EAC-7FF6-109F-43370B055C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7696663-0AAC-9BC1-DA93-D023B09351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1A14113-4F59-138C-BAB0-3ABC0AD7948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B24C15A-4A4C-143F-F58F-7B0FC968053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6902731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游ゴシック"/>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911360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游ゴシック"/>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171379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游ゴシック"/>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1099729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ea typeface="游ゴシック"/>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91820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0715745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69180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18612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D9AA9-A98A-818E-3281-2623225652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47D54A2-3797-E3C3-7368-C1BB77581E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2541D0E-6A77-B7DE-AB1E-702C064C9C20}"/>
              </a:ext>
            </a:extLst>
          </p:cNvPr>
          <p:cNvSpPr>
            <a:spLocks noGrp="1"/>
          </p:cNvSpPr>
          <p:nvPr>
            <p:ph type="body" idx="1"/>
          </p:nvPr>
        </p:nvSpPr>
        <p:spPr/>
        <p:txBody>
          <a:bodyPr/>
          <a:lstStyle/>
          <a:p>
            <a:r>
              <a:rPr lang="ja-JP" altLang="en-US">
                <a:ea typeface="游ゴシック"/>
              </a:rPr>
              <a:t>説明割愛</a:t>
            </a:r>
            <a:endParaRPr kumimoji="1" lang="ja-JP" altLang="en-US"/>
          </a:p>
        </p:txBody>
      </p:sp>
      <p:sp>
        <p:nvSpPr>
          <p:cNvPr id="4" name="スライド番号プレースホルダー 3">
            <a:extLst>
              <a:ext uri="{FF2B5EF4-FFF2-40B4-BE49-F238E27FC236}">
                <a16:creationId xmlns:a16="http://schemas.microsoft.com/office/drawing/2014/main" id="{BB528CC9-605C-810A-10F8-594520F3F0D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6668061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1E28A-450C-EA14-6867-62E78192E3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EAB22E4-0256-F247-CBCC-4BCAE886930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9C1CD5-F7FF-028B-42D7-85C4013ACFC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1C9CA10-E5DF-2BDD-9A82-0F16D0AB10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69E25E-D6DE-40A9-8F18-82E814CEB74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03137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2_社外向け（C）表紙">
    <p:bg>
      <p:bgPr>
        <a:solidFill>
          <a:srgbClr val="C00000"/>
        </a:solidFill>
        <a:effectLst/>
      </p:bgPr>
    </p:bg>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591D0841-042B-4BA3-97C8-E17DABE175E5}"/>
              </a:ext>
            </a:extLst>
          </p:cNvPr>
          <p:cNvPicPr>
            <a:picLocks noChangeAspect="1"/>
          </p:cNvPicPr>
          <p:nvPr userDrawn="1"/>
        </p:nvPicPr>
        <p:blipFill>
          <a:blip r:embed="rId2"/>
          <a:stretch>
            <a:fillRect/>
          </a:stretch>
        </p:blipFill>
        <p:spPr>
          <a:xfrm>
            <a:off x="0" y="0"/>
            <a:ext cx="9906000" cy="6858000"/>
          </a:xfrm>
          <a:prstGeom prst="rect">
            <a:avLst/>
          </a:prstGeom>
          <a:solidFill>
            <a:schemeClr val="accent1"/>
          </a:solidFill>
        </p:spPr>
      </p:pic>
      <p:sp>
        <p:nvSpPr>
          <p:cNvPr id="20" name="Rectangle 24">
            <a:extLst>
              <a:ext uri="{FF2B5EF4-FFF2-40B4-BE49-F238E27FC236}">
                <a16:creationId xmlns:a16="http://schemas.microsoft.com/office/drawing/2014/main" id="{D47417F2-82FB-4DA4-9667-58A6A24BB15F}"/>
              </a:ext>
            </a:extLst>
          </p:cNvPr>
          <p:cNvSpPr>
            <a:spLocks noChangeArrowheads="1"/>
          </p:cNvSpPr>
          <p:nvPr userDrawn="1"/>
        </p:nvSpPr>
        <p:spPr bwMode="auto">
          <a:xfrm>
            <a:off x="0" y="6597650"/>
            <a:ext cx="9906000" cy="260350"/>
          </a:xfrm>
          <a:prstGeom prst="rect">
            <a:avLst/>
          </a:prstGeom>
          <a:solidFill>
            <a:srgbClr val="C00000"/>
          </a:solidFill>
          <a:ln w="9525">
            <a:solidFill>
              <a:srgbClr val="CC0033"/>
            </a:solidFill>
            <a:miter lim="800000"/>
            <a:headEnd/>
            <a:tailEnd/>
          </a:ln>
          <a:effectLst/>
        </p:spPr>
        <p:txBody>
          <a:bodyPr wrap="none" anchor="ct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eaLnBrk="0" fontAlgn="base" hangingPunct="0">
              <a:spcBef>
                <a:spcPct val="0"/>
              </a:spcBef>
              <a:spcAft>
                <a:spcPct val="0"/>
              </a:spcAft>
              <a:defRPr kumimoji="1" sz="2400">
                <a:solidFill>
                  <a:schemeClr val="tx1"/>
                </a:solidFill>
                <a:latin typeface="Times" charset="0"/>
                <a:ea typeface="Osaka" charset="-128"/>
              </a:defRPr>
            </a:lvl6pPr>
            <a:lvl7pPr marL="2971800" indent="-228600" eaLnBrk="0" fontAlgn="base" hangingPunct="0">
              <a:spcBef>
                <a:spcPct val="0"/>
              </a:spcBef>
              <a:spcAft>
                <a:spcPct val="0"/>
              </a:spcAft>
              <a:defRPr kumimoji="1" sz="2400">
                <a:solidFill>
                  <a:schemeClr val="tx1"/>
                </a:solidFill>
                <a:latin typeface="Times" charset="0"/>
                <a:ea typeface="Osaka" charset="-128"/>
              </a:defRPr>
            </a:lvl7pPr>
            <a:lvl8pPr marL="3429000" indent="-228600" eaLnBrk="0" fontAlgn="base" hangingPunct="0">
              <a:spcBef>
                <a:spcPct val="0"/>
              </a:spcBef>
              <a:spcAft>
                <a:spcPct val="0"/>
              </a:spcAft>
              <a:defRPr kumimoji="1" sz="2400">
                <a:solidFill>
                  <a:schemeClr val="tx1"/>
                </a:solidFill>
                <a:latin typeface="Times" charset="0"/>
                <a:ea typeface="Osaka" charset="-128"/>
              </a:defRPr>
            </a:lvl8pPr>
            <a:lvl9pPr marL="3886200" indent="-228600" eaLnBrk="0" fontAlgn="base" hangingPunct="0">
              <a:spcBef>
                <a:spcPct val="0"/>
              </a:spcBef>
              <a:spcAft>
                <a:spcPct val="0"/>
              </a:spcAft>
              <a:defRPr kumimoji="1" sz="2400">
                <a:solidFill>
                  <a:schemeClr val="tx1"/>
                </a:solidFill>
                <a:latin typeface="Times" charset="0"/>
                <a:ea typeface="Osaka" charset="-128"/>
              </a:defRPr>
            </a:lvl9pPr>
          </a:lstStyle>
          <a:p>
            <a:pPr eaLnBrk="1" hangingPunct="1"/>
            <a:endParaRPr lang="ja-JP" altLang="en-US" sz="2215">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Text Box 34">
            <a:extLst>
              <a:ext uri="{FF2B5EF4-FFF2-40B4-BE49-F238E27FC236}">
                <a16:creationId xmlns:a16="http://schemas.microsoft.com/office/drawing/2014/main" id="{9E88AB02-8C21-419D-B751-CB3E041272C5}"/>
              </a:ext>
            </a:extLst>
          </p:cNvPr>
          <p:cNvSpPr txBox="1">
            <a:spLocks noChangeArrowheads="1"/>
          </p:cNvSpPr>
          <p:nvPr userDrawn="1"/>
        </p:nvSpPr>
        <p:spPr bwMode="auto">
          <a:xfrm>
            <a:off x="25400" y="6629400"/>
            <a:ext cx="2577950" cy="205890"/>
          </a:xfrm>
          <a:prstGeom prst="rect">
            <a:avLst/>
          </a:prstGeom>
          <a:solidFill>
            <a:srgbClr val="C00000"/>
          </a:solidFill>
          <a:ln>
            <a:noFill/>
          </a:ln>
          <a:effec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eaLnBrk="0" fontAlgn="base" hangingPunct="0">
              <a:spcBef>
                <a:spcPct val="0"/>
              </a:spcBef>
              <a:spcAft>
                <a:spcPct val="0"/>
              </a:spcAft>
              <a:defRPr kumimoji="1" sz="2400">
                <a:solidFill>
                  <a:schemeClr val="tx1"/>
                </a:solidFill>
                <a:latin typeface="Times" charset="0"/>
                <a:ea typeface="Osaka" charset="-128"/>
              </a:defRPr>
            </a:lvl6pPr>
            <a:lvl7pPr marL="2971800" indent="-228600" eaLnBrk="0" fontAlgn="base" hangingPunct="0">
              <a:spcBef>
                <a:spcPct val="0"/>
              </a:spcBef>
              <a:spcAft>
                <a:spcPct val="0"/>
              </a:spcAft>
              <a:defRPr kumimoji="1" sz="2400">
                <a:solidFill>
                  <a:schemeClr val="tx1"/>
                </a:solidFill>
                <a:latin typeface="Times" charset="0"/>
                <a:ea typeface="Osaka" charset="-128"/>
              </a:defRPr>
            </a:lvl7pPr>
            <a:lvl8pPr marL="3429000" indent="-228600" eaLnBrk="0" fontAlgn="base" hangingPunct="0">
              <a:spcBef>
                <a:spcPct val="0"/>
              </a:spcBef>
              <a:spcAft>
                <a:spcPct val="0"/>
              </a:spcAft>
              <a:defRPr kumimoji="1" sz="2400">
                <a:solidFill>
                  <a:schemeClr val="tx1"/>
                </a:solidFill>
                <a:latin typeface="Times" charset="0"/>
                <a:ea typeface="Osaka" charset="-128"/>
              </a:defRPr>
            </a:lvl8pPr>
            <a:lvl9pPr marL="3886200" indent="-228600" eaLnBrk="0" fontAlgn="base" hangingPunct="0">
              <a:spcBef>
                <a:spcPct val="0"/>
              </a:spcBef>
              <a:spcAft>
                <a:spcPct val="0"/>
              </a:spcAft>
              <a:defRPr kumimoji="1" sz="2400">
                <a:solidFill>
                  <a:schemeClr val="tx1"/>
                </a:solidFill>
                <a:latin typeface="Times" charset="0"/>
                <a:ea typeface="Osaka" charset="-128"/>
              </a:defRPr>
            </a:lvl9pPr>
          </a:lstStyle>
          <a:p>
            <a:pPr eaLnBrk="1" hangingPunct="1">
              <a:defRPr/>
            </a:pPr>
            <a:r>
              <a:rPr lang="en-US" altLang="ja-JP" sz="738" b="1" dirty="0">
                <a:solidFill>
                  <a:schemeClr val="bg1"/>
                </a:solidFill>
                <a:latin typeface="Meiryo UI" panose="020B0604030504040204" pitchFamily="50" charset="-128"/>
                <a:ea typeface="Meiryo UI" panose="020B0604030504040204" pitchFamily="50" charset="-128"/>
              </a:rPr>
              <a:t>©2026 NTT DOCOMO, INC. All Rights Reserved.</a:t>
            </a:r>
          </a:p>
        </p:txBody>
      </p:sp>
      <p:sp>
        <p:nvSpPr>
          <p:cNvPr id="3" name="タイトル 1">
            <a:extLst>
              <a:ext uri="{FF2B5EF4-FFF2-40B4-BE49-F238E27FC236}">
                <a16:creationId xmlns:a16="http://schemas.microsoft.com/office/drawing/2014/main" id="{25619608-F491-6C26-A249-FBC48F46E459}"/>
              </a:ext>
            </a:extLst>
          </p:cNvPr>
          <p:cNvSpPr>
            <a:spLocks noGrp="1"/>
          </p:cNvSpPr>
          <p:nvPr>
            <p:ph type="title" hasCustomPrompt="1"/>
          </p:nvPr>
        </p:nvSpPr>
        <p:spPr>
          <a:xfrm>
            <a:off x="-48213" y="-45673"/>
            <a:ext cx="7303405" cy="433449"/>
          </a:xfrm>
          <a:prstGeom prst="rect">
            <a:avLst/>
          </a:prstGeom>
        </p:spPr>
        <p:txBody>
          <a:bodyPr anchor="b">
            <a:noAutofit/>
          </a:bodyPr>
          <a:lstStyle>
            <a:lvl1pPr algn="l">
              <a:defRPr sz="2000" b="1">
                <a:solidFill>
                  <a:schemeClr val="bg1"/>
                </a:solidFill>
                <a:latin typeface="Meiryo UI" panose="020B0604030504040204" pitchFamily="50" charset="-128"/>
                <a:ea typeface="Meiryo UI" panose="020B0604030504040204" pitchFamily="50" charset="-128"/>
              </a:defRPr>
            </a:lvl1pPr>
          </a:lstStyle>
          <a:p>
            <a:r>
              <a:rPr kumimoji="1" lang="ja-JP" altLang="en-US"/>
              <a:t>｜</a:t>
            </a:r>
          </a:p>
        </p:txBody>
      </p:sp>
      <p:sp>
        <p:nvSpPr>
          <p:cNvPr id="2" name="Slide Number Placeholder 4">
            <a:extLst>
              <a:ext uri="{FF2B5EF4-FFF2-40B4-BE49-F238E27FC236}">
                <a16:creationId xmlns:a16="http://schemas.microsoft.com/office/drawing/2014/main" id="{995FCF3F-969C-EDCC-2B1E-DCC211550767}"/>
              </a:ext>
            </a:extLst>
          </p:cNvPr>
          <p:cNvSpPr>
            <a:spLocks noGrp="1"/>
          </p:cNvSpPr>
          <p:nvPr>
            <p:ph type="sldNum" sz="quarter" idx="12"/>
          </p:nvPr>
        </p:nvSpPr>
        <p:spPr>
          <a:xfrm>
            <a:off x="7698422" y="6533357"/>
            <a:ext cx="2228850" cy="365125"/>
          </a:xfrm>
        </p:spPr>
        <p:txBody>
          <a:bodyPr/>
          <a:lstStyle>
            <a:lvl1pPr>
              <a:defRPr sz="1600" b="1">
                <a:solidFill>
                  <a:schemeClr val="bg1"/>
                </a:solidFill>
                <a:latin typeface="Meiryo UI" panose="020B0604030504040204" pitchFamily="50" charset="-128"/>
                <a:ea typeface="Meiryo UI" panose="020B0604030504040204" pitchFamily="50" charset="-128"/>
              </a:defRPr>
            </a:lvl1pPr>
          </a:lstStyle>
          <a:p>
            <a:fld id="{1AF314DA-A2CE-45F9-8C2B-DE1CEE26944B}" type="slidenum">
              <a:rPr kumimoji="1" lang="ja-JP" altLang="en-US" smtClean="0"/>
              <a:pPr/>
              <a:t>‹#›</a:t>
            </a:fld>
            <a:endParaRPr kumimoji="1" lang="ja-JP" altLang="en-US"/>
          </a:p>
        </p:txBody>
      </p:sp>
    </p:spTree>
    <p:extLst>
      <p:ext uri="{BB962C8B-B14F-4D97-AF65-F5344CB8AC3E}">
        <p14:creationId xmlns:p14="http://schemas.microsoft.com/office/powerpoint/2010/main" val="323954373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タイトル スライド">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6C40433E-8FFF-059F-D00A-99F1A73BD9A7}"/>
              </a:ext>
            </a:extLst>
          </p:cNvPr>
          <p:cNvSpPr>
            <a:spLocks noGrp="1"/>
          </p:cNvSpPr>
          <p:nvPr>
            <p:ph type="sldNum" sz="quarter" idx="12"/>
          </p:nvPr>
        </p:nvSpPr>
        <p:spPr>
          <a:xfrm>
            <a:off x="7698422" y="6533357"/>
            <a:ext cx="2228850" cy="365125"/>
          </a:xfrm>
        </p:spPr>
        <p:txBody>
          <a:bodyPr/>
          <a:lstStyle>
            <a:lvl1pPr>
              <a:defRPr sz="1600" b="1">
                <a:solidFill>
                  <a:schemeClr val="tx1">
                    <a:lumMod val="75000"/>
                    <a:lumOff val="25000"/>
                  </a:schemeClr>
                </a:solidFill>
                <a:latin typeface="Meiryo UI" panose="020B0604030504040204" pitchFamily="50" charset="-128"/>
                <a:ea typeface="Meiryo UI" panose="020B0604030504040204" pitchFamily="50" charset="-128"/>
              </a:defRPr>
            </a:lvl1pPr>
          </a:lstStyle>
          <a:p>
            <a:fld id="{1AF314DA-A2CE-45F9-8C2B-DE1CEE26944B}" type="slidenum">
              <a:rPr kumimoji="1" lang="ja-JP" altLang="en-US" smtClean="0"/>
              <a:pPr/>
              <a:t>‹#›</a:t>
            </a:fld>
            <a:endParaRPr kumimoji="1" lang="ja-JP" altLang="en-US" dirty="0"/>
          </a:p>
        </p:txBody>
      </p:sp>
    </p:spTree>
    <p:extLst>
      <p:ext uri="{BB962C8B-B14F-4D97-AF65-F5344CB8AC3E}">
        <p14:creationId xmlns:p14="http://schemas.microsoft.com/office/powerpoint/2010/main" val="821107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白紙">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DC6004DC-3E15-9D96-52E1-77A78205D829}"/>
              </a:ext>
            </a:extLst>
          </p:cNvPr>
          <p:cNvSpPr>
            <a:spLocks noGrp="1"/>
          </p:cNvSpPr>
          <p:nvPr>
            <p:ph type="sldNum" sz="quarter" idx="4"/>
          </p:nvPr>
        </p:nvSpPr>
        <p:spPr>
          <a:xfrm>
            <a:off x="7698422" y="6533357"/>
            <a:ext cx="2228850" cy="365125"/>
          </a:xfrm>
          <a:prstGeom prst="rect">
            <a:avLst/>
          </a:prstGeom>
        </p:spPr>
        <p:txBody>
          <a:bodyPr/>
          <a:lstStyle>
            <a:lvl1pPr algn="r">
              <a:defRPr sz="1600" b="1">
                <a:solidFill>
                  <a:schemeClr val="tx1">
                    <a:lumMod val="75000"/>
                    <a:lumOff val="25000"/>
                  </a:schemeClr>
                </a:solidFill>
                <a:latin typeface="Meiryo UI" panose="020B0604030504040204" pitchFamily="50" charset="-128"/>
                <a:ea typeface="Meiryo UI" panose="020B0604030504040204" pitchFamily="50" charset="-128"/>
              </a:defRPr>
            </a:lvl1pPr>
          </a:lstStyle>
          <a:p>
            <a:fld id="{1AF314DA-A2CE-45F9-8C2B-DE1CEE26944B}" type="slidenum">
              <a:rPr kumimoji="1" lang="ja-JP" altLang="en-US" smtClean="0"/>
              <a:pPr/>
              <a:t>‹#›</a:t>
            </a:fld>
            <a:endParaRPr kumimoji="1" lang="ja-JP" altLang="en-US" dirty="0"/>
          </a:p>
        </p:txBody>
      </p:sp>
    </p:spTree>
    <p:extLst>
      <p:ext uri="{BB962C8B-B14F-4D97-AF65-F5344CB8AC3E}">
        <p14:creationId xmlns:p14="http://schemas.microsoft.com/office/powerpoint/2010/main" val="208989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サブタイトル">
    <p:spTree>
      <p:nvGrpSpPr>
        <p:cNvPr id="1" name=""/>
        <p:cNvGrpSpPr/>
        <p:nvPr/>
      </p:nvGrpSpPr>
      <p:grpSpPr>
        <a:xfrm>
          <a:off x="0" y="0"/>
          <a:ext cx="0" cy="0"/>
          <a:chOff x="0" y="0"/>
          <a:chExt cx="0" cy="0"/>
        </a:xfrm>
      </p:grpSpPr>
      <p:sp>
        <p:nvSpPr>
          <p:cNvPr id="3" name="タイトル プレースホルダー 1"/>
          <p:cNvSpPr>
            <a:spLocks noGrp="1"/>
          </p:cNvSpPr>
          <p:nvPr>
            <p:ph type="title"/>
          </p:nvPr>
        </p:nvSpPr>
        <p:spPr>
          <a:xfrm>
            <a:off x="152400" y="2841625"/>
            <a:ext cx="9601202" cy="1325563"/>
          </a:xfrm>
          <a:prstGeom prst="roundRect">
            <a:avLst>
              <a:gd name="adj" fmla="val 0"/>
            </a:avLst>
          </a:prstGeom>
          <a:ln w="38100">
            <a:solidFill>
              <a:srgbClr val="CC0033"/>
            </a:solidFill>
          </a:ln>
        </p:spPr>
        <p:txBody>
          <a:bodyPr vert="horz" lIns="91440" tIns="45720" rIns="91440" bIns="45720" rtlCol="0" anchor="ctr">
            <a:normAutofit/>
          </a:bodyPr>
          <a:lstStyle>
            <a:lvl1pPr algn="ctr">
              <a:defRPr sz="3200"/>
            </a:lvl1pPr>
          </a:lstStyle>
          <a:p>
            <a:r>
              <a:rPr kumimoji="1" lang="ja-JP" altLang="en-US"/>
              <a:t>マスター タイトルの書式設定</a:t>
            </a:r>
          </a:p>
        </p:txBody>
      </p:sp>
    </p:spTree>
    <p:extLst>
      <p:ext uri="{BB962C8B-B14F-4D97-AF65-F5344CB8AC3E}">
        <p14:creationId xmlns:p14="http://schemas.microsoft.com/office/powerpoint/2010/main" val="1689875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メイン">
    <p:bg>
      <p:bgPr>
        <a:solidFill>
          <a:schemeClr val="bg1"/>
        </a:solidFill>
        <a:effectLst/>
      </p:bgPr>
    </p:bg>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ja-JP" altLang="en-US"/>
              <a:t>マスター タイトルの書式設定</a:t>
            </a:r>
          </a:p>
        </p:txBody>
      </p:sp>
      <p:sp>
        <p:nvSpPr>
          <p:cNvPr id="6" name="テキスト プレースホルダー 5"/>
          <p:cNvSpPr>
            <a:spLocks noGrp="1"/>
          </p:cNvSpPr>
          <p:nvPr>
            <p:ph type="body" sz="quarter" idx="10"/>
          </p:nvPr>
        </p:nvSpPr>
        <p:spPr>
          <a:xfrm>
            <a:off x="304800" y="579437"/>
            <a:ext cx="9331325" cy="5900021"/>
          </a:xfrm>
          <a:prstGeom prst="rect">
            <a:avLst/>
          </a:prstGeom>
        </p:spPr>
        <p:txBody>
          <a:bodyPr/>
          <a:lstStyle>
            <a:lvl1pPr>
              <a:buClr>
                <a:schemeClr val="accent5"/>
              </a:buClr>
              <a:defRPr/>
            </a:lvl1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715528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図示">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4179802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社外向け（C）表紙">
    <p:spTree>
      <p:nvGrpSpPr>
        <p:cNvPr id="1" name=""/>
        <p:cNvGrpSpPr/>
        <p:nvPr/>
      </p:nvGrpSpPr>
      <p:grpSpPr>
        <a:xfrm>
          <a:off x="0" y="0"/>
          <a:ext cx="0" cy="0"/>
          <a:chOff x="0" y="0"/>
          <a:chExt cx="0" cy="0"/>
        </a:xfrm>
      </p:grpSpPr>
      <p:sp>
        <p:nvSpPr>
          <p:cNvPr id="3" name="Rectangle 24"/>
          <p:cNvSpPr>
            <a:spLocks noChangeArrowheads="1"/>
          </p:cNvSpPr>
          <p:nvPr userDrawn="1"/>
        </p:nvSpPr>
        <p:spPr bwMode="auto">
          <a:xfrm>
            <a:off x="0" y="6597650"/>
            <a:ext cx="9906000" cy="260350"/>
          </a:xfrm>
          <a:prstGeom prst="rect">
            <a:avLst/>
          </a:prstGeom>
          <a:solidFill>
            <a:srgbClr val="C00000"/>
          </a:solidFill>
          <a:ln w="9525">
            <a:solidFill>
              <a:srgbClr val="CC0033"/>
            </a:solidFill>
            <a:miter lim="800000"/>
            <a:headEnd/>
            <a:tailEnd/>
          </a:ln>
          <a:effectLst/>
        </p:spPr>
        <p:txBody>
          <a:bodyPr wrap="none" anchor="ct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eaLnBrk="0" fontAlgn="base" hangingPunct="0">
              <a:spcBef>
                <a:spcPct val="0"/>
              </a:spcBef>
              <a:spcAft>
                <a:spcPct val="0"/>
              </a:spcAft>
              <a:defRPr kumimoji="1" sz="2400">
                <a:solidFill>
                  <a:schemeClr val="tx1"/>
                </a:solidFill>
                <a:latin typeface="Times" charset="0"/>
                <a:ea typeface="Osaka" charset="-128"/>
              </a:defRPr>
            </a:lvl6pPr>
            <a:lvl7pPr marL="2971800" indent="-228600" eaLnBrk="0" fontAlgn="base" hangingPunct="0">
              <a:spcBef>
                <a:spcPct val="0"/>
              </a:spcBef>
              <a:spcAft>
                <a:spcPct val="0"/>
              </a:spcAft>
              <a:defRPr kumimoji="1" sz="2400">
                <a:solidFill>
                  <a:schemeClr val="tx1"/>
                </a:solidFill>
                <a:latin typeface="Times" charset="0"/>
                <a:ea typeface="Osaka" charset="-128"/>
              </a:defRPr>
            </a:lvl7pPr>
            <a:lvl8pPr marL="3429000" indent="-228600" eaLnBrk="0" fontAlgn="base" hangingPunct="0">
              <a:spcBef>
                <a:spcPct val="0"/>
              </a:spcBef>
              <a:spcAft>
                <a:spcPct val="0"/>
              </a:spcAft>
              <a:defRPr kumimoji="1" sz="2400">
                <a:solidFill>
                  <a:schemeClr val="tx1"/>
                </a:solidFill>
                <a:latin typeface="Times" charset="0"/>
                <a:ea typeface="Osaka" charset="-128"/>
              </a:defRPr>
            </a:lvl8pPr>
            <a:lvl9pPr marL="3886200" indent="-228600" eaLnBrk="0" fontAlgn="base" hangingPunct="0">
              <a:spcBef>
                <a:spcPct val="0"/>
              </a:spcBef>
              <a:spcAft>
                <a:spcPct val="0"/>
              </a:spcAft>
              <a:defRPr kumimoji="1" sz="2400">
                <a:solidFill>
                  <a:schemeClr val="tx1"/>
                </a:solidFill>
                <a:latin typeface="Times" charset="0"/>
                <a:ea typeface="Osaka" charset="-128"/>
              </a:defRPr>
            </a:lvl9pPr>
          </a:lstStyle>
          <a:p>
            <a:pPr eaLnBrk="1" hangingPunct="1"/>
            <a:endParaRPr lang="ja-JP" altLang="en-US" sz="2215">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07" name="Rectangle 35"/>
          <p:cNvSpPr>
            <a:spLocks noGrp="1" noChangeArrowheads="1"/>
          </p:cNvSpPr>
          <p:nvPr>
            <p:ph type="ctrTitle" sz="quarter"/>
          </p:nvPr>
        </p:nvSpPr>
        <p:spPr>
          <a:xfrm>
            <a:off x="742950" y="2134797"/>
            <a:ext cx="8420100" cy="1965323"/>
          </a:xfrm>
          <a:ln w="38100">
            <a:solidFill>
              <a:srgbClr val="CC0033"/>
            </a:solidFill>
            <a:miter lim="800000"/>
            <a:headEnd/>
            <a:tailEnd/>
          </a:ln>
        </p:spPr>
        <p:txBody>
          <a:bodyPr lIns="91440" tIns="45720" rIns="91440" bIns="45720"/>
          <a:lstStyle>
            <a:lvl1pPr marL="82064" indent="0" algn="ctr">
              <a:buFont typeface="Wingdings" pitchFamily="2" charset="2"/>
              <a:buNone/>
              <a:defRPr sz="4431">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stStyle>
          <a:p>
            <a:pPr lvl="0"/>
            <a:r>
              <a:rPr lang="ja-JP" altLang="en-US" noProof="0"/>
              <a:t>マスター タイトルの書式設定</a:t>
            </a:r>
          </a:p>
        </p:txBody>
      </p:sp>
      <p:sp>
        <p:nvSpPr>
          <p:cNvPr id="9" name="Text Box 34"/>
          <p:cNvSpPr txBox="1">
            <a:spLocks noChangeArrowheads="1"/>
          </p:cNvSpPr>
          <p:nvPr userDrawn="1"/>
        </p:nvSpPr>
        <p:spPr bwMode="auto">
          <a:xfrm>
            <a:off x="25400" y="6629400"/>
            <a:ext cx="2577950" cy="205890"/>
          </a:xfrm>
          <a:prstGeom prst="rect">
            <a:avLst/>
          </a:prstGeom>
          <a:solidFill>
            <a:srgbClr val="C00000"/>
          </a:solidFill>
          <a:ln>
            <a:noFill/>
          </a:ln>
          <a:effectLst/>
        </p:spPr>
        <p:txBody>
          <a:bodyPr wrap="none">
            <a:spAutoFit/>
          </a:bodyP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eaLnBrk="0" fontAlgn="base" hangingPunct="0">
              <a:spcBef>
                <a:spcPct val="0"/>
              </a:spcBef>
              <a:spcAft>
                <a:spcPct val="0"/>
              </a:spcAft>
              <a:defRPr kumimoji="1" sz="2400">
                <a:solidFill>
                  <a:schemeClr val="tx1"/>
                </a:solidFill>
                <a:latin typeface="Times" charset="0"/>
                <a:ea typeface="Osaka" charset="-128"/>
              </a:defRPr>
            </a:lvl6pPr>
            <a:lvl7pPr marL="2971800" indent="-228600" eaLnBrk="0" fontAlgn="base" hangingPunct="0">
              <a:spcBef>
                <a:spcPct val="0"/>
              </a:spcBef>
              <a:spcAft>
                <a:spcPct val="0"/>
              </a:spcAft>
              <a:defRPr kumimoji="1" sz="2400">
                <a:solidFill>
                  <a:schemeClr val="tx1"/>
                </a:solidFill>
                <a:latin typeface="Times" charset="0"/>
                <a:ea typeface="Osaka" charset="-128"/>
              </a:defRPr>
            </a:lvl7pPr>
            <a:lvl8pPr marL="3429000" indent="-228600" eaLnBrk="0" fontAlgn="base" hangingPunct="0">
              <a:spcBef>
                <a:spcPct val="0"/>
              </a:spcBef>
              <a:spcAft>
                <a:spcPct val="0"/>
              </a:spcAft>
              <a:defRPr kumimoji="1" sz="2400">
                <a:solidFill>
                  <a:schemeClr val="tx1"/>
                </a:solidFill>
                <a:latin typeface="Times" charset="0"/>
                <a:ea typeface="Osaka" charset="-128"/>
              </a:defRPr>
            </a:lvl8pPr>
            <a:lvl9pPr marL="3886200" indent="-228600" eaLnBrk="0" fontAlgn="base" hangingPunct="0">
              <a:spcBef>
                <a:spcPct val="0"/>
              </a:spcBef>
              <a:spcAft>
                <a:spcPct val="0"/>
              </a:spcAft>
              <a:defRPr kumimoji="1" sz="2400">
                <a:solidFill>
                  <a:schemeClr val="tx1"/>
                </a:solidFill>
                <a:latin typeface="Times" charset="0"/>
                <a:ea typeface="Osaka" charset="-128"/>
              </a:defRPr>
            </a:lvl9pPr>
          </a:lstStyle>
          <a:p>
            <a:pPr eaLnBrk="1" hangingPunct="1">
              <a:defRPr/>
            </a:pPr>
            <a:r>
              <a:rPr lang="en-US" altLang="ja-JP" sz="738" b="1">
                <a:solidFill>
                  <a:schemeClr val="bg1"/>
                </a:solidFill>
                <a:latin typeface="Meiryo UI" panose="020B0604030504040204" pitchFamily="50" charset="-128"/>
                <a:ea typeface="Meiryo UI" panose="020B0604030504040204" pitchFamily="50" charset="-128"/>
              </a:rPr>
              <a:t>©2024 NTT DOCOMO, INC. All Rights Reserved.</a:t>
            </a:r>
          </a:p>
        </p:txBody>
      </p:sp>
      <p:sp>
        <p:nvSpPr>
          <p:cNvPr id="7" name="Slide Number Placeholder 5">
            <a:extLst>
              <a:ext uri="{FF2B5EF4-FFF2-40B4-BE49-F238E27FC236}">
                <a16:creationId xmlns:a16="http://schemas.microsoft.com/office/drawing/2014/main" id="{4C5E6A48-87A7-4710-B827-7E27E2207BB3}"/>
              </a:ext>
            </a:extLst>
          </p:cNvPr>
          <p:cNvSpPr>
            <a:spLocks noGrp="1"/>
          </p:cNvSpPr>
          <p:nvPr>
            <p:ph type="sldNum" sz="quarter" idx="4"/>
          </p:nvPr>
        </p:nvSpPr>
        <p:spPr>
          <a:xfrm>
            <a:off x="7651750" y="6567495"/>
            <a:ext cx="2228850" cy="365125"/>
          </a:xfrm>
          <a:prstGeom prst="rect">
            <a:avLst/>
          </a:prstGeom>
        </p:spPr>
        <p:txBody>
          <a:bodyPr vert="horz" lIns="91440" tIns="45720" rIns="91440" bIns="45720" rtlCol="0" anchor="ctr"/>
          <a:lstStyle>
            <a:lvl1pPr algn="r">
              <a:defRPr sz="1400">
                <a:solidFill>
                  <a:schemeClr val="bg1"/>
                </a:solidFill>
                <a:latin typeface="Meiryo UI" panose="020B0604030504040204" pitchFamily="50" charset="-128"/>
                <a:ea typeface="Meiryo UI" panose="020B0604030504040204" pitchFamily="50" charset="-128"/>
              </a:defRPr>
            </a:lvl1pPr>
          </a:lstStyle>
          <a:p>
            <a:fld id="{1AF314DA-A2CE-45F9-8C2B-DE1CEE26944B}" type="slidenum">
              <a:rPr kumimoji="1" lang="ja-JP" altLang="en-US" smtClean="0"/>
              <a:pPr/>
              <a:t>‹#›</a:t>
            </a:fld>
            <a:endParaRPr kumimoji="1" lang="ja-JP" altLang="en-US"/>
          </a:p>
        </p:txBody>
      </p:sp>
    </p:spTree>
    <p:extLst>
      <p:ext uri="{BB962C8B-B14F-4D97-AF65-F5344CB8AC3E}">
        <p14:creationId xmlns:p14="http://schemas.microsoft.com/office/powerpoint/2010/main" val="108026438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88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スライド（タイトルあり）">
    <p:spTree>
      <p:nvGrpSpPr>
        <p:cNvPr id="1" name=""/>
        <p:cNvGrpSpPr/>
        <p:nvPr/>
      </p:nvGrpSpPr>
      <p:grpSpPr>
        <a:xfrm>
          <a:off x="0" y="0"/>
          <a:ext cx="0" cy="0"/>
          <a:chOff x="0" y="0"/>
          <a:chExt cx="0" cy="0"/>
        </a:xfrm>
      </p:grpSpPr>
      <p:pic>
        <p:nvPicPr>
          <p:cNvPr id="2" name="図 1" descr="背景パターン&#10;&#10;自動的に生成された説明">
            <a:extLst>
              <a:ext uri="{FF2B5EF4-FFF2-40B4-BE49-F238E27FC236}">
                <a16:creationId xmlns:a16="http://schemas.microsoft.com/office/drawing/2014/main" id="{BC14AC19-DC57-F8A7-2F95-81DFF724B068}"/>
              </a:ext>
            </a:extLst>
          </p:cNvPr>
          <p:cNvPicPr>
            <a:picLocks noChangeAspect="1"/>
          </p:cNvPicPr>
          <p:nvPr userDrawn="1"/>
        </p:nvPicPr>
        <p:blipFill rotWithShape="1">
          <a:blip r:embed="rId2">
            <a:duotone>
              <a:schemeClr val="accent2">
                <a:shade val="45000"/>
                <a:satMod val="135000"/>
              </a:schemeClr>
              <a:prstClr val="white"/>
            </a:duotone>
            <a:alphaModFix amt="32000"/>
            <a:extLst>
              <a:ext uri="{28A0092B-C50C-407E-A947-70E740481C1C}">
                <a14:useLocalDpi xmlns:a14="http://schemas.microsoft.com/office/drawing/2010/main" val="0"/>
              </a:ext>
            </a:extLst>
          </a:blip>
          <a:srcRect b="2174"/>
          <a:stretch/>
        </p:blipFill>
        <p:spPr>
          <a:xfrm>
            <a:off x="-3183" y="-1"/>
            <a:ext cx="9909991" cy="6858001"/>
          </a:xfrm>
          <a:prstGeom prst="rect">
            <a:avLst/>
          </a:prstGeom>
        </p:spPr>
      </p:pic>
    </p:spTree>
    <p:extLst>
      <p:ext uri="{BB962C8B-B14F-4D97-AF65-F5344CB8AC3E}">
        <p14:creationId xmlns:p14="http://schemas.microsoft.com/office/powerpoint/2010/main" val="4201367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1282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9DF1A-A222-4A09-A419-6C8EE25CDBC0}" type="datetimeFigureOut">
              <a:rPr kumimoji="1" lang="ja-JP" altLang="en-US" smtClean="0"/>
              <a:t>2026/7/17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314DA-A2CE-45F9-8C2B-DE1CEE26944B}" type="slidenum">
              <a:rPr kumimoji="1" lang="ja-JP" altLang="en-US" smtClean="0"/>
              <a:t>‹#›</a:t>
            </a:fld>
            <a:endParaRPr kumimoji="1" lang="ja-JP" altLang="en-US"/>
          </a:p>
        </p:txBody>
      </p:sp>
    </p:spTree>
    <p:extLst>
      <p:ext uri="{BB962C8B-B14F-4D97-AF65-F5344CB8AC3E}">
        <p14:creationId xmlns:p14="http://schemas.microsoft.com/office/powerpoint/2010/main" val="1273557882"/>
      </p:ext>
    </p:extLst>
  </p:cSld>
  <p:clrMap bg1="lt1" tx1="dk1" bg2="lt2" tx2="dk2" accent1="accent1" accent2="accent2" accent3="accent3" accent4="accent4" accent5="accent5" accent6="accent6" hlink="hlink" folHlink="folHlink"/>
  <p:sldLayoutIdLst>
    <p:sldLayoutId id="2147483678" r:id="rId1"/>
    <p:sldLayoutId id="2147483679" r:id="rId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61988" y="115888"/>
            <a:ext cx="70993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Line 7"/>
          <p:cNvSpPr>
            <a:spLocks noChangeShapeType="1"/>
          </p:cNvSpPr>
          <p:nvPr/>
        </p:nvSpPr>
        <p:spPr bwMode="auto">
          <a:xfrm>
            <a:off x="87119" y="444500"/>
            <a:ext cx="9790112" cy="0"/>
          </a:xfrm>
          <a:prstGeom prst="line">
            <a:avLst/>
          </a:prstGeom>
          <a:noFill/>
          <a:ln w="38100">
            <a:solidFill>
              <a:srgbClr val="CC0033"/>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solidFill>
                <a:srgbClr val="000000"/>
              </a:solidFill>
            </a:endParaRPr>
          </a:p>
        </p:txBody>
      </p:sp>
      <p:sp>
        <p:nvSpPr>
          <p:cNvPr id="1029" name="AutoShape 8"/>
          <p:cNvSpPr>
            <a:spLocks noChangeArrowheads="1"/>
          </p:cNvSpPr>
          <p:nvPr/>
        </p:nvSpPr>
        <p:spPr bwMode="auto">
          <a:xfrm>
            <a:off x="58738" y="169130"/>
            <a:ext cx="577850" cy="295275"/>
          </a:xfrm>
          <a:prstGeom prst="parallelogram">
            <a:avLst>
              <a:gd name="adj" fmla="val 61826"/>
            </a:avLst>
          </a:prstGeom>
          <a:solidFill>
            <a:srgbClr val="CC0033"/>
          </a:solidFill>
          <a:ln w="9525">
            <a:noFill/>
            <a:miter lim="800000"/>
            <a:headEnd/>
            <a:tailEnd/>
          </a:ln>
        </p:spPr>
        <p:txBody>
          <a:bodyPr wrap="none" anchor="ct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defRPr/>
            </a:pPr>
            <a:endParaRPr lang="ja-JP" altLang="ja-JP" sz="1000">
              <a:solidFill>
                <a:srgbClr val="000000"/>
              </a:solidFill>
              <a:latin typeface="Times New Roman" pitchFamily="18" charset="0"/>
            </a:endParaRPr>
          </a:p>
        </p:txBody>
      </p:sp>
      <p:sp>
        <p:nvSpPr>
          <p:cNvPr id="2" name="Slide Number Placeholder 4">
            <a:extLst>
              <a:ext uri="{FF2B5EF4-FFF2-40B4-BE49-F238E27FC236}">
                <a16:creationId xmlns:a16="http://schemas.microsoft.com/office/drawing/2014/main" id="{9CAB1AE8-789F-6694-67F1-3BFD65F6F2DD}"/>
              </a:ext>
            </a:extLst>
          </p:cNvPr>
          <p:cNvSpPr>
            <a:spLocks noGrp="1"/>
          </p:cNvSpPr>
          <p:nvPr>
            <p:ph type="sldNum" sz="quarter" idx="4"/>
          </p:nvPr>
        </p:nvSpPr>
        <p:spPr>
          <a:xfrm>
            <a:off x="7698422" y="6533357"/>
            <a:ext cx="2228850" cy="365125"/>
          </a:xfrm>
          <a:prstGeom prst="rect">
            <a:avLst/>
          </a:prstGeom>
        </p:spPr>
        <p:txBody>
          <a:bodyPr/>
          <a:lstStyle>
            <a:lvl1pPr algn="r">
              <a:defRPr sz="1600" b="1">
                <a:solidFill>
                  <a:schemeClr val="tx1">
                    <a:lumMod val="75000"/>
                    <a:lumOff val="25000"/>
                  </a:schemeClr>
                </a:solidFill>
                <a:latin typeface="Meiryo UI" panose="020B0604030504040204" pitchFamily="50" charset="-128"/>
                <a:ea typeface="Meiryo UI" panose="020B0604030504040204" pitchFamily="50" charset="-128"/>
              </a:defRPr>
            </a:lvl1pPr>
          </a:lstStyle>
          <a:p>
            <a:fld id="{1AF314DA-A2CE-45F9-8C2B-DE1CEE26944B}" type="slidenum">
              <a:rPr kumimoji="1" lang="ja-JP" altLang="en-US" smtClean="0"/>
              <a:pPr/>
              <a:t>‹#›</a:t>
            </a:fld>
            <a:endParaRPr kumimoji="1" lang="ja-JP" altLang="en-US" dirty="0"/>
          </a:p>
        </p:txBody>
      </p:sp>
    </p:spTree>
    <p:extLst>
      <p:ext uri="{BB962C8B-B14F-4D97-AF65-F5344CB8AC3E}">
        <p14:creationId xmlns:p14="http://schemas.microsoft.com/office/powerpoint/2010/main" val="280655160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Lst>
  <p:hf sldNum="0" hdr="0" ftr="0" dt="0"/>
  <p:txStyles>
    <p:titleStyle>
      <a:lvl1pPr algn="l" rtl="0" eaLnBrk="0" fontAlgn="base" hangingPunct="0">
        <a:spcBef>
          <a:spcPct val="0"/>
        </a:spcBef>
        <a:spcAft>
          <a:spcPct val="0"/>
        </a:spcAft>
        <a:defRPr kumimoji="1" sz="20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a:lvl2pPr algn="l" rtl="0" eaLnBrk="0" fontAlgn="base" hangingPunct="0">
        <a:spcBef>
          <a:spcPct val="0"/>
        </a:spcBef>
        <a:spcAft>
          <a:spcPct val="0"/>
        </a:spcAft>
        <a:defRPr kumimoji="1" sz="4400">
          <a:solidFill>
            <a:schemeClr val="tx2"/>
          </a:solidFill>
          <a:latin typeface="Meiryo UI" pitchFamily="50" charset="-128"/>
          <a:ea typeface="Meiryo UI" pitchFamily="50" charset="-128"/>
          <a:cs typeface="Meiryo UI" pitchFamily="50" charset="-128"/>
        </a:defRPr>
      </a:lvl2pPr>
      <a:lvl3pPr algn="l" rtl="0" eaLnBrk="0" fontAlgn="base" hangingPunct="0">
        <a:spcBef>
          <a:spcPct val="0"/>
        </a:spcBef>
        <a:spcAft>
          <a:spcPct val="0"/>
        </a:spcAft>
        <a:defRPr kumimoji="1" sz="4400">
          <a:solidFill>
            <a:schemeClr val="tx2"/>
          </a:solidFill>
          <a:latin typeface="Meiryo UI" pitchFamily="50" charset="-128"/>
          <a:ea typeface="Meiryo UI" pitchFamily="50" charset="-128"/>
          <a:cs typeface="Meiryo UI" pitchFamily="50" charset="-128"/>
        </a:defRPr>
      </a:lvl3pPr>
      <a:lvl4pPr algn="l" rtl="0" eaLnBrk="0" fontAlgn="base" hangingPunct="0">
        <a:spcBef>
          <a:spcPct val="0"/>
        </a:spcBef>
        <a:spcAft>
          <a:spcPct val="0"/>
        </a:spcAft>
        <a:defRPr kumimoji="1" sz="4400">
          <a:solidFill>
            <a:schemeClr val="tx2"/>
          </a:solidFill>
          <a:latin typeface="Meiryo UI" pitchFamily="50" charset="-128"/>
          <a:ea typeface="Meiryo UI" pitchFamily="50" charset="-128"/>
          <a:cs typeface="Meiryo UI" pitchFamily="50" charset="-128"/>
        </a:defRPr>
      </a:lvl4pPr>
      <a:lvl5pPr algn="l" rtl="0" eaLnBrk="0" fontAlgn="base" hangingPunct="0">
        <a:spcBef>
          <a:spcPct val="0"/>
        </a:spcBef>
        <a:spcAft>
          <a:spcPct val="0"/>
        </a:spcAft>
        <a:defRPr kumimoji="1" sz="4400">
          <a:solidFill>
            <a:schemeClr val="tx2"/>
          </a:solidFill>
          <a:latin typeface="Meiryo UI" pitchFamily="50" charset="-128"/>
          <a:ea typeface="Meiryo UI" pitchFamily="50" charset="-128"/>
          <a:cs typeface="Meiryo UI"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p:titleStyle>
    <p:bodyStyle>
      <a:lvl1pPr marL="342900" indent="-342900" algn="l" rtl="0" eaLnBrk="0" fontAlgn="base" hangingPunct="0">
        <a:spcBef>
          <a:spcPct val="20000"/>
        </a:spcBef>
        <a:spcAft>
          <a:spcPct val="0"/>
        </a:spcAft>
        <a:buClr>
          <a:schemeClr val="accent5"/>
        </a:buClr>
        <a:buSzPct val="80000"/>
        <a:buFont typeface="Wingdings" panose="05000000000000000000"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har char="»"/>
        <a:defRPr kumimoji="1" sz="18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3.png"/><Relationship Id="rId7"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4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jpeg"/><Relationship Id="rId7" Type="http://schemas.microsoft.com/office/2007/relationships/hdphoto" Target="../media/hdphoto2.wdp"/><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4.png"/></Relationships>
</file>

<file path=ppt/slides/_rels/slide4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98.jpe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svg"/></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94.png"/></Relationships>
</file>

<file path=ppt/slides/_rels/slide50.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5.png"/><Relationship Id="rId7" Type="http://schemas.openxmlformats.org/officeDocument/2006/relationships/image" Target="../media/image100.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jpeg"/><Relationship Id="rId4" Type="http://schemas.openxmlformats.org/officeDocument/2006/relationships/image" Target="../media/image97.png"/><Relationship Id="rId9" Type="http://schemas.openxmlformats.org/officeDocument/2006/relationships/image" Target="../media/image10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svg"/><Relationship Id="rId3" Type="http://schemas.openxmlformats.org/officeDocument/2006/relationships/image" Target="../media/image105.png"/><Relationship Id="rId7" Type="http://schemas.openxmlformats.org/officeDocument/2006/relationships/image" Target="../media/image109.png"/><Relationship Id="rId12" Type="http://schemas.openxmlformats.org/officeDocument/2006/relationships/image" Target="../media/image114.sv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08.png"/><Relationship Id="rId11" Type="http://schemas.openxmlformats.org/officeDocument/2006/relationships/image" Target="../media/image113.sv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 Id="rId14" Type="http://schemas.openxmlformats.org/officeDocument/2006/relationships/image" Target="../media/image116.jpg"/></Relationships>
</file>

<file path=ppt/slides/_rels/slide53.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120.svg"/><Relationship Id="rId5" Type="http://schemas.openxmlformats.org/officeDocument/2006/relationships/image" Target="../media/image119.png"/><Relationship Id="rId4" Type="http://schemas.openxmlformats.org/officeDocument/2006/relationships/image" Target="../media/image118.png"/><Relationship Id="rId9" Type="http://schemas.openxmlformats.org/officeDocument/2006/relationships/image" Target="../media/image113.svg"/></Relationships>
</file>

<file path=ppt/slides/_rels/slide54.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3.png"/><Relationship Id="rId7" Type="http://schemas.openxmlformats.org/officeDocument/2006/relationships/image" Target="../media/image125.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24.png"/><Relationship Id="rId5" Type="http://schemas.openxmlformats.org/officeDocument/2006/relationships/image" Target="../media/image113.svg"/><Relationship Id="rId4" Type="http://schemas.openxmlformats.org/officeDocument/2006/relationships/image" Target="../media/image120.svg"/><Relationship Id="rId9" Type="http://schemas.openxmlformats.org/officeDocument/2006/relationships/image" Target="../media/image12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8.png"/><Relationship Id="rId7" Type="http://schemas.openxmlformats.org/officeDocument/2006/relationships/image" Target="../media/image13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30.png"/><Relationship Id="rId5" Type="http://schemas.microsoft.com/office/2007/relationships/hdphoto" Target="../media/hdphoto3.wdp"/><Relationship Id="rId10" Type="http://schemas.openxmlformats.org/officeDocument/2006/relationships/image" Target="../media/image133.png"/><Relationship Id="rId4" Type="http://schemas.openxmlformats.org/officeDocument/2006/relationships/image" Target="../media/image129.png"/><Relationship Id="rId9" Type="http://schemas.openxmlformats.org/officeDocument/2006/relationships/image" Target="../media/image101.svg"/></Relationships>
</file>

<file path=ppt/slides/_rels/slide57.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4.png"/><Relationship Id="rId7" Type="http://schemas.openxmlformats.org/officeDocument/2006/relationships/image" Target="../media/image137.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1.png"/></Relationships>
</file>

<file path=ppt/slides/_rels/slide5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42.png"/><Relationship Id="rId5" Type="http://schemas.openxmlformats.org/officeDocument/2006/relationships/image" Target="../media/image141.jpeg"/><Relationship Id="rId4" Type="http://schemas.openxmlformats.org/officeDocument/2006/relationships/image" Target="../media/image140.png"/></Relationships>
</file>

<file path=ppt/slides/_rels/slide59.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3.png"/><Relationship Id="rId7" Type="http://schemas.openxmlformats.org/officeDocument/2006/relationships/image" Target="../media/image138.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149.png"/></Relationships>
</file>

<file path=ppt/slides/_rels/slide61.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4.png"/><Relationship Id="rId7" Type="http://schemas.openxmlformats.org/officeDocument/2006/relationships/image" Target="../media/image152.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3.png"/><Relationship Id="rId9" Type="http://schemas.openxmlformats.org/officeDocument/2006/relationships/image" Target="../media/image154.png"/></Relationships>
</file>

<file path=ppt/slides/_rels/slide6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56.png"/><Relationship Id="rId4" Type="http://schemas.openxmlformats.org/officeDocument/2006/relationships/image" Target="../media/image155.png"/></Relationships>
</file>

<file path=ppt/slides/_rels/slide63.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7.jpeg"/><Relationship Id="rId7" Type="http://schemas.openxmlformats.org/officeDocument/2006/relationships/image" Target="../media/image160.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49.png"/></Relationships>
</file>

<file path=ppt/slides/_rels/slide6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 name="Rectangle 194">
            <a:extLst>
              <a:ext uri="{FF2B5EF4-FFF2-40B4-BE49-F238E27FC236}">
                <a16:creationId xmlns:a16="http://schemas.microsoft.com/office/drawing/2014/main" id="{AB535CFA-445F-8F7E-FD4E-C3F5D3D0A7D5}"/>
              </a:ext>
            </a:extLst>
          </p:cNvPr>
          <p:cNvSpPr>
            <a:spLocks noChangeArrowheads="1"/>
          </p:cNvSpPr>
          <p:nvPr/>
        </p:nvSpPr>
        <p:spPr bwMode="auto">
          <a:xfrm>
            <a:off x="0" y="2453905"/>
            <a:ext cx="9906000" cy="1598002"/>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lvl1pPr eaLnBrk="0" hangingPunct="0">
              <a:defRPr kumimoji="1" sz="2400">
                <a:solidFill>
                  <a:schemeClr val="tx1"/>
                </a:solidFill>
                <a:latin typeface="Times" charset="0"/>
                <a:ea typeface="Osaka" charset="-128"/>
              </a:defRPr>
            </a:lvl1pPr>
            <a:lvl2pPr marL="742950" indent="-285750" eaLnBrk="0" hangingPunct="0">
              <a:defRPr kumimoji="1" sz="2400">
                <a:solidFill>
                  <a:schemeClr val="tx1"/>
                </a:solidFill>
                <a:latin typeface="Times" charset="0"/>
                <a:ea typeface="Osaka" charset="-128"/>
              </a:defRPr>
            </a:lvl2pPr>
            <a:lvl3pPr marL="1143000" indent="-228600" eaLnBrk="0" hangingPunct="0">
              <a:defRPr kumimoji="1" sz="2400">
                <a:solidFill>
                  <a:schemeClr val="tx1"/>
                </a:solidFill>
                <a:latin typeface="Times" charset="0"/>
                <a:ea typeface="Osaka" charset="-128"/>
              </a:defRPr>
            </a:lvl3pPr>
            <a:lvl4pPr marL="1600200" indent="-228600" eaLnBrk="0" hangingPunct="0">
              <a:defRPr kumimoji="1" sz="2400">
                <a:solidFill>
                  <a:schemeClr val="tx1"/>
                </a:solidFill>
                <a:latin typeface="Times" charset="0"/>
                <a:ea typeface="Osaka" charset="-128"/>
              </a:defRPr>
            </a:lvl4pPr>
            <a:lvl5pPr marL="2057400" indent="-228600" eaLnBrk="0" hangingPunct="0">
              <a:defRPr kumimoji="1" sz="2400">
                <a:solidFill>
                  <a:schemeClr val="tx1"/>
                </a:solidFill>
                <a:latin typeface="Times" charset="0"/>
                <a:ea typeface="Osaka" charset="-128"/>
              </a:defRPr>
            </a:lvl5pPr>
            <a:lvl6pPr marL="2514600" indent="-228600" eaLnBrk="0" fontAlgn="base" hangingPunct="0">
              <a:spcBef>
                <a:spcPct val="0"/>
              </a:spcBef>
              <a:spcAft>
                <a:spcPct val="0"/>
              </a:spcAft>
              <a:defRPr kumimoji="1" sz="2400">
                <a:solidFill>
                  <a:schemeClr val="tx1"/>
                </a:solidFill>
                <a:latin typeface="Times" charset="0"/>
                <a:ea typeface="Osaka" charset="-128"/>
              </a:defRPr>
            </a:lvl6pPr>
            <a:lvl7pPr marL="2971800" indent="-228600" eaLnBrk="0" fontAlgn="base" hangingPunct="0">
              <a:spcBef>
                <a:spcPct val="0"/>
              </a:spcBef>
              <a:spcAft>
                <a:spcPct val="0"/>
              </a:spcAft>
              <a:defRPr kumimoji="1" sz="2400">
                <a:solidFill>
                  <a:schemeClr val="tx1"/>
                </a:solidFill>
                <a:latin typeface="Times" charset="0"/>
                <a:ea typeface="Osaka" charset="-128"/>
              </a:defRPr>
            </a:lvl7pPr>
            <a:lvl8pPr marL="3429000" indent="-228600" eaLnBrk="0" fontAlgn="base" hangingPunct="0">
              <a:spcBef>
                <a:spcPct val="0"/>
              </a:spcBef>
              <a:spcAft>
                <a:spcPct val="0"/>
              </a:spcAft>
              <a:defRPr kumimoji="1" sz="2400">
                <a:solidFill>
                  <a:schemeClr val="tx1"/>
                </a:solidFill>
                <a:latin typeface="Times" charset="0"/>
                <a:ea typeface="Osaka" charset="-128"/>
              </a:defRPr>
            </a:lvl8pPr>
            <a:lvl9pPr marL="3886200" indent="-228600" eaLnBrk="0" fontAlgn="base" hangingPunct="0">
              <a:spcBef>
                <a:spcPct val="0"/>
              </a:spcBef>
              <a:spcAft>
                <a:spcPct val="0"/>
              </a:spcAft>
              <a:defRPr kumimoji="1" sz="2400">
                <a:solidFill>
                  <a:schemeClr val="tx1"/>
                </a:solidFill>
                <a:latin typeface="Times" charset="0"/>
                <a:ea typeface="Osaka" charset="-128"/>
              </a:defRPr>
            </a:lvl9pPr>
          </a:lstStyle>
          <a:p>
            <a:pPr algn="ctr">
              <a:spcBef>
                <a:spcPts val="600"/>
              </a:spcBef>
              <a:defRPr/>
            </a:pPr>
            <a:r>
              <a:rPr kumimoji="0" lang="ja-JP" altLang="en-US" sz="4400" b="1" i="0" u="none" strike="noStrike" kern="1200" cap="none" spc="600" normalizeH="0" baseline="0" noProof="0">
                <a:ln>
                  <a:noFill/>
                </a:ln>
                <a:solidFill>
                  <a:prstClr val="black">
                    <a:lumMod val="75000"/>
                    <a:lumOff val="25000"/>
                  </a:prstClr>
                </a:solidFill>
                <a:effectLst/>
                <a:uLnTx/>
                <a:uFillTx/>
                <a:latin typeface="Meiryo UI"/>
                <a:ea typeface="Meiryo UI"/>
                <a:cs typeface="Meiryo UI" panose="020B0604030504040204" pitchFamily="50" charset="-128"/>
              </a:rPr>
              <a:t>栃木県デジタルデバイド支援研修会</a:t>
            </a:r>
            <a:endParaRPr kumimoji="0" lang="en-US" altLang="ja-JP" sz="4400" b="1" spc="600">
              <a:solidFill>
                <a:prstClr val="black">
                  <a:lumMod val="75000"/>
                  <a:lumOff val="25000"/>
                </a:prstClr>
              </a:solidFill>
              <a:latin typeface="Meiryo UI"/>
              <a:ea typeface="Meiryo UI"/>
              <a:cs typeface="Meiryo UI" panose="020B0604030504040204" pitchFamily="50" charset="-128"/>
            </a:endParaRPr>
          </a:p>
          <a:p>
            <a:pPr algn="ctr">
              <a:spcBef>
                <a:spcPts val="600"/>
              </a:spcBef>
              <a:defRPr/>
            </a:pPr>
            <a:r>
              <a:rPr kumimoji="0" lang="ja-JP" altLang="en-US" sz="4400" b="1" i="0" u="none" strike="noStrike" kern="1200" cap="none" spc="600" normalizeH="0" baseline="0" noProof="0">
                <a:ln>
                  <a:noFill/>
                </a:ln>
                <a:solidFill>
                  <a:prstClr val="black">
                    <a:lumMod val="75000"/>
                    <a:lumOff val="25000"/>
                  </a:prstClr>
                </a:solidFill>
                <a:effectLst/>
                <a:uLnTx/>
                <a:uFillTx/>
                <a:latin typeface="Meiryo UI"/>
                <a:ea typeface="Meiryo UI"/>
                <a:cs typeface="Meiryo UI" panose="020B0604030504040204" pitchFamily="50" charset="-128"/>
              </a:rPr>
              <a:t>事前習熟テキスト</a:t>
            </a:r>
            <a:endParaRPr lang="en-US" altLang="ja-JP" sz="4400" b="1" i="0" u="none" strike="noStrike" kern="1200" cap="none" spc="600" normalizeH="0" baseline="0" noProof="0">
              <a:ln>
                <a:noFill/>
              </a:ln>
              <a:solidFill>
                <a:prstClr val="black">
                  <a:lumMod val="75000"/>
                  <a:lumOff val="25000"/>
                </a:prstClr>
              </a:solidFill>
              <a:effectLst/>
              <a:uLnTx/>
              <a:uFillTx/>
              <a:latin typeface="Meiryo UI"/>
              <a:ea typeface="Meiryo UI"/>
              <a:cs typeface="Meiryo UI" panose="020B0604030504040204" pitchFamily="50" charset="-128"/>
            </a:endParaRPr>
          </a:p>
        </p:txBody>
      </p:sp>
    </p:spTree>
    <p:extLst>
      <p:ext uri="{BB962C8B-B14F-4D97-AF65-F5344CB8AC3E}">
        <p14:creationId xmlns:p14="http://schemas.microsoft.com/office/powerpoint/2010/main" val="2590404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4" name="タイトル 3">
            <a:extLst>
              <a:ext uri="{FF2B5EF4-FFF2-40B4-BE49-F238E27FC236}">
                <a16:creationId xmlns:a16="http://schemas.microsoft.com/office/drawing/2014/main" id="{7E60DC7F-900B-C24F-9F13-2264EC69C6D8}"/>
              </a:ext>
            </a:extLst>
          </p:cNvPr>
          <p:cNvSpPr txBox="1">
            <a:spLocks noGrp="1"/>
          </p:cNvSpPr>
          <p:nvPr>
            <p:ph type="title"/>
          </p:nvPr>
        </p:nvSpPr>
        <p:spPr>
          <a:xfrm>
            <a:off x="0" y="18183"/>
            <a:ext cx="7304088"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目次</a:t>
            </a:r>
          </a:p>
        </p:txBody>
      </p:sp>
      <p:graphicFrame>
        <p:nvGraphicFramePr>
          <p:cNvPr id="6" name="表 13">
            <a:extLst>
              <a:ext uri="{FF2B5EF4-FFF2-40B4-BE49-F238E27FC236}">
                <a16:creationId xmlns:a16="http://schemas.microsoft.com/office/drawing/2014/main" id="{18424989-F6B5-32FE-D81E-C3FC8C97F1AA}"/>
              </a:ext>
            </a:extLst>
          </p:cNvPr>
          <p:cNvGraphicFramePr>
            <a:graphicFrameLocks noGrp="1"/>
          </p:cNvGraphicFramePr>
          <p:nvPr>
            <p:extLst>
              <p:ext uri="{D42A27DB-BD31-4B8C-83A1-F6EECF244321}">
                <p14:modId xmlns:p14="http://schemas.microsoft.com/office/powerpoint/2010/main" val="2560633483"/>
              </p:ext>
            </p:extLst>
          </p:nvPr>
        </p:nvGraphicFramePr>
        <p:xfrm>
          <a:off x="1394460" y="1093936"/>
          <a:ext cx="7117079" cy="5308658"/>
        </p:xfrm>
        <a:graphic>
          <a:graphicData uri="http://schemas.openxmlformats.org/drawingml/2006/table">
            <a:tbl>
              <a:tblPr firstRow="1" bandRow="1"/>
              <a:tblGrid>
                <a:gridCol w="4313612">
                  <a:extLst>
                    <a:ext uri="{9D8B030D-6E8A-4147-A177-3AD203B41FA5}">
                      <a16:colId xmlns:a16="http://schemas.microsoft.com/office/drawing/2014/main" val="1891214663"/>
                    </a:ext>
                  </a:extLst>
                </a:gridCol>
                <a:gridCol w="2803467">
                  <a:extLst>
                    <a:ext uri="{9D8B030D-6E8A-4147-A177-3AD203B41FA5}">
                      <a16:colId xmlns:a16="http://schemas.microsoft.com/office/drawing/2014/main" val="3888995577"/>
                    </a:ext>
                  </a:extLst>
                </a:gridCol>
              </a:tblGrid>
              <a:tr h="319228">
                <a:tc>
                  <a:txBody>
                    <a:bodyPr/>
                    <a:lstStyle>
                      <a:lvl1pPr marL="0" algn="l" defTabSz="914324" rtl="0" eaLnBrk="1" latinLnBrk="0" hangingPunct="1">
                        <a:defRPr kumimoji="1" sz="1800" b="1" kern="1200">
                          <a:solidFill>
                            <a:schemeClr val="bg1"/>
                          </a:solidFill>
                          <a:latin typeface="Calibri" panose="020F0502020204030204"/>
                        </a:defRPr>
                      </a:lvl1pPr>
                      <a:lvl2pPr marL="457162" algn="l" defTabSz="914324" rtl="0" eaLnBrk="1" latinLnBrk="0" hangingPunct="1">
                        <a:defRPr kumimoji="1" sz="1800" b="1" kern="1200">
                          <a:solidFill>
                            <a:schemeClr val="bg1"/>
                          </a:solidFill>
                          <a:latin typeface="Calibri" panose="020F0502020204030204"/>
                        </a:defRPr>
                      </a:lvl2pPr>
                      <a:lvl3pPr marL="914324" algn="l" defTabSz="914324" rtl="0" eaLnBrk="1" latinLnBrk="0" hangingPunct="1">
                        <a:defRPr kumimoji="1" sz="1800" b="1" kern="1200">
                          <a:solidFill>
                            <a:schemeClr val="bg1"/>
                          </a:solidFill>
                          <a:latin typeface="Calibri" panose="020F0502020204030204"/>
                        </a:defRPr>
                      </a:lvl3pPr>
                      <a:lvl4pPr marL="1371486" algn="l" defTabSz="914324" rtl="0" eaLnBrk="1" latinLnBrk="0" hangingPunct="1">
                        <a:defRPr kumimoji="1" sz="1800" b="1" kern="1200">
                          <a:solidFill>
                            <a:schemeClr val="bg1"/>
                          </a:solidFill>
                          <a:latin typeface="Calibri" panose="020F0502020204030204"/>
                        </a:defRPr>
                      </a:lvl4pPr>
                      <a:lvl5pPr marL="1828647" algn="l" defTabSz="914324" rtl="0" eaLnBrk="1" latinLnBrk="0" hangingPunct="1">
                        <a:defRPr kumimoji="1" sz="1800" b="1" kern="1200">
                          <a:solidFill>
                            <a:schemeClr val="bg1"/>
                          </a:solidFill>
                          <a:latin typeface="Calibri" panose="020F0502020204030204"/>
                        </a:defRPr>
                      </a:lvl5pPr>
                      <a:lvl6pPr marL="2285810" algn="l" defTabSz="914324" rtl="0" eaLnBrk="1" latinLnBrk="0" hangingPunct="1">
                        <a:defRPr kumimoji="1" sz="1800" b="1" kern="1200">
                          <a:solidFill>
                            <a:schemeClr val="bg1"/>
                          </a:solidFill>
                          <a:latin typeface="Calibri" panose="020F0502020204030204"/>
                        </a:defRPr>
                      </a:lvl6pPr>
                      <a:lvl7pPr marL="2742971" algn="l" defTabSz="914324" rtl="0" eaLnBrk="1" latinLnBrk="0" hangingPunct="1">
                        <a:defRPr kumimoji="1" sz="1800" b="1" kern="1200">
                          <a:solidFill>
                            <a:schemeClr val="bg1"/>
                          </a:solidFill>
                          <a:latin typeface="Calibri" panose="020F0502020204030204"/>
                        </a:defRPr>
                      </a:lvl7pPr>
                      <a:lvl8pPr marL="3200133" algn="l" defTabSz="914324" rtl="0" eaLnBrk="1" latinLnBrk="0" hangingPunct="1">
                        <a:defRPr kumimoji="1" sz="1800" b="1" kern="1200">
                          <a:solidFill>
                            <a:schemeClr val="bg1"/>
                          </a:solidFill>
                          <a:latin typeface="Calibri" panose="020F0502020204030204"/>
                        </a:defRPr>
                      </a:lvl8pPr>
                      <a:lvl9pPr marL="3657295" algn="l" defTabSz="914324" rtl="0" eaLnBrk="1" latinLnBrk="0" hangingPunct="1">
                        <a:defRPr kumimoji="1" sz="1800" b="1" kern="1200">
                          <a:solidFill>
                            <a:schemeClr val="bg1"/>
                          </a:solidFill>
                          <a:latin typeface="Calibri" panose="020F0502020204030204"/>
                        </a:defRPr>
                      </a:lvl9pPr>
                    </a:lstStyle>
                    <a:p>
                      <a:pPr algn="l"/>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項目</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　ページ数</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8051191"/>
                  </a:ext>
                </a:extLst>
              </a:tr>
              <a:tr h="442975">
                <a:tc>
                  <a:txBody>
                    <a:bodyPr/>
                    <a:lstStyle>
                      <a:lvl1pPr marL="0" algn="l" defTabSz="914324" rtl="0" eaLnBrk="1" latinLnBrk="0" hangingPunct="1">
                        <a:defRPr kumimoji="1" sz="1800" kern="1200">
                          <a:solidFill>
                            <a:schemeClr val="tx1"/>
                          </a:solidFill>
                          <a:latin typeface="Calibri" panose="020F0502020204030204"/>
                        </a:defRPr>
                      </a:lvl1pPr>
                      <a:lvl2pPr marL="457162" algn="l" defTabSz="914324" rtl="0" eaLnBrk="1" latinLnBrk="0" hangingPunct="1">
                        <a:defRPr kumimoji="1" sz="1800" kern="1200">
                          <a:solidFill>
                            <a:schemeClr val="tx1"/>
                          </a:solidFill>
                          <a:latin typeface="Calibri" panose="020F0502020204030204"/>
                        </a:defRPr>
                      </a:lvl2pPr>
                      <a:lvl3pPr marL="914324" algn="l" defTabSz="914324" rtl="0" eaLnBrk="1" latinLnBrk="0" hangingPunct="1">
                        <a:defRPr kumimoji="1" sz="1800" kern="1200">
                          <a:solidFill>
                            <a:schemeClr val="tx1"/>
                          </a:solidFill>
                          <a:latin typeface="Calibri" panose="020F0502020204030204"/>
                        </a:defRPr>
                      </a:lvl3pPr>
                      <a:lvl4pPr marL="1371486" algn="l" defTabSz="914324" rtl="0" eaLnBrk="1" latinLnBrk="0" hangingPunct="1">
                        <a:defRPr kumimoji="1" sz="1800" kern="1200">
                          <a:solidFill>
                            <a:schemeClr val="tx1"/>
                          </a:solidFill>
                          <a:latin typeface="Calibri" panose="020F0502020204030204"/>
                        </a:defRPr>
                      </a:lvl4pPr>
                      <a:lvl5pPr marL="1828647" algn="l" defTabSz="914324" rtl="0" eaLnBrk="1" latinLnBrk="0" hangingPunct="1">
                        <a:defRPr kumimoji="1" sz="1800" kern="1200">
                          <a:solidFill>
                            <a:schemeClr val="tx1"/>
                          </a:solidFill>
                          <a:latin typeface="Calibri" panose="020F0502020204030204"/>
                        </a:defRPr>
                      </a:lvl5pPr>
                      <a:lvl6pPr marL="2285810" algn="l" defTabSz="914324" rtl="0" eaLnBrk="1" latinLnBrk="0" hangingPunct="1">
                        <a:defRPr kumimoji="1" sz="1800" kern="1200">
                          <a:solidFill>
                            <a:schemeClr val="tx1"/>
                          </a:solidFill>
                          <a:latin typeface="Calibri" panose="020F0502020204030204"/>
                        </a:defRPr>
                      </a:lvl6pPr>
                      <a:lvl7pPr marL="2742971" algn="l" defTabSz="914324" rtl="0" eaLnBrk="1" latinLnBrk="0" hangingPunct="1">
                        <a:defRPr kumimoji="1" sz="1800" kern="1200">
                          <a:solidFill>
                            <a:schemeClr val="tx1"/>
                          </a:solidFill>
                          <a:latin typeface="Calibri" panose="020F0502020204030204"/>
                        </a:defRPr>
                      </a:lvl7pPr>
                      <a:lvl8pPr marL="3200133" algn="l" defTabSz="914324" rtl="0" eaLnBrk="1" latinLnBrk="0" hangingPunct="1">
                        <a:defRPr kumimoji="1" sz="1800" kern="1200">
                          <a:solidFill>
                            <a:schemeClr val="tx1"/>
                          </a:solidFill>
                          <a:latin typeface="Calibri" panose="020F0502020204030204"/>
                        </a:defRPr>
                      </a:lvl8pPr>
                      <a:lvl9pPr marL="3657295" algn="l" defTabSz="914324" rtl="0" eaLnBrk="1" latinLnBrk="0" hangingPunct="1">
                        <a:defRPr kumimoji="1" sz="1800" kern="1200">
                          <a:solidFill>
                            <a:schemeClr val="tx1"/>
                          </a:solidFill>
                          <a:latin typeface="Calibri" panose="020F0502020204030204"/>
                        </a:defRPr>
                      </a:lvl9p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電源</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OFF/ON</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3</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108217"/>
                  </a:ext>
                </a:extLst>
              </a:tr>
              <a:tr h="442975">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文字入力</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10</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89304286"/>
                  </a:ext>
                </a:extLst>
              </a:tr>
              <a:tr h="442975">
                <a:tc>
                  <a:txBody>
                    <a:bodyPr/>
                    <a:lstStyle>
                      <a:lvl1pPr marL="0" algn="l" defTabSz="914324" rtl="0" eaLnBrk="1" latinLnBrk="0" hangingPunct="1">
                        <a:defRPr kumimoji="1" sz="1800" kern="1200">
                          <a:solidFill>
                            <a:schemeClr val="tx1"/>
                          </a:solidFill>
                          <a:latin typeface="Calibri" panose="020F0502020204030204"/>
                        </a:defRPr>
                      </a:lvl1pPr>
                      <a:lvl2pPr marL="457162" algn="l" defTabSz="914324" rtl="0" eaLnBrk="1" latinLnBrk="0" hangingPunct="1">
                        <a:defRPr kumimoji="1" sz="1800" kern="1200">
                          <a:solidFill>
                            <a:schemeClr val="tx1"/>
                          </a:solidFill>
                          <a:latin typeface="Calibri" panose="020F0502020204030204"/>
                        </a:defRPr>
                      </a:lvl2pPr>
                      <a:lvl3pPr marL="914324" algn="l" defTabSz="914324" rtl="0" eaLnBrk="1" latinLnBrk="0" hangingPunct="1">
                        <a:defRPr kumimoji="1" sz="1800" kern="1200">
                          <a:solidFill>
                            <a:schemeClr val="tx1"/>
                          </a:solidFill>
                          <a:latin typeface="Calibri" panose="020F0502020204030204"/>
                        </a:defRPr>
                      </a:lvl3pPr>
                      <a:lvl4pPr marL="1371486" algn="l" defTabSz="914324" rtl="0" eaLnBrk="1" latinLnBrk="0" hangingPunct="1">
                        <a:defRPr kumimoji="1" sz="1800" kern="1200">
                          <a:solidFill>
                            <a:schemeClr val="tx1"/>
                          </a:solidFill>
                          <a:latin typeface="Calibri" panose="020F0502020204030204"/>
                        </a:defRPr>
                      </a:lvl4pPr>
                      <a:lvl5pPr marL="1828647" algn="l" defTabSz="914324" rtl="0" eaLnBrk="1" latinLnBrk="0" hangingPunct="1">
                        <a:defRPr kumimoji="1" sz="1800" kern="1200">
                          <a:solidFill>
                            <a:schemeClr val="tx1"/>
                          </a:solidFill>
                          <a:latin typeface="Calibri" panose="020F0502020204030204"/>
                        </a:defRPr>
                      </a:lvl5pPr>
                      <a:lvl6pPr marL="2285810" algn="l" defTabSz="914324" rtl="0" eaLnBrk="1" latinLnBrk="0" hangingPunct="1">
                        <a:defRPr kumimoji="1" sz="1800" kern="1200">
                          <a:solidFill>
                            <a:schemeClr val="tx1"/>
                          </a:solidFill>
                          <a:latin typeface="Calibri" panose="020F0502020204030204"/>
                        </a:defRPr>
                      </a:lvl6pPr>
                      <a:lvl7pPr marL="2742971" algn="l" defTabSz="914324" rtl="0" eaLnBrk="1" latinLnBrk="0" hangingPunct="1">
                        <a:defRPr kumimoji="1" sz="1800" kern="1200">
                          <a:solidFill>
                            <a:schemeClr val="tx1"/>
                          </a:solidFill>
                          <a:latin typeface="Calibri" panose="020F0502020204030204"/>
                        </a:defRPr>
                      </a:lvl7pPr>
                      <a:lvl8pPr marL="3200133" algn="l" defTabSz="914324" rtl="0" eaLnBrk="1" latinLnBrk="0" hangingPunct="1">
                        <a:defRPr kumimoji="1" sz="1800" kern="1200">
                          <a:solidFill>
                            <a:schemeClr val="tx1"/>
                          </a:solidFill>
                          <a:latin typeface="Calibri" panose="020F0502020204030204"/>
                        </a:defRPr>
                      </a:lvl8pPr>
                      <a:lvl9pPr marL="3657295" algn="l" defTabSz="914324" rtl="0" eaLnBrk="1" latinLnBrk="0" hangingPunct="1">
                        <a:defRPr kumimoji="1" sz="1800" kern="1200">
                          <a:solidFill>
                            <a:schemeClr val="tx1"/>
                          </a:solidFill>
                          <a:latin typeface="Calibri" panose="020F0502020204030204"/>
                        </a:defRPr>
                      </a:lvl9p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電話のかけ方</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18</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8871466"/>
                  </a:ext>
                </a:extLst>
              </a:tr>
              <a:tr h="442975">
                <a:tc>
                  <a:txBody>
                    <a:bodyPr/>
                    <a:lstStyle>
                      <a:lvl1pPr marL="0" algn="l" defTabSz="914324" rtl="0" eaLnBrk="1" latinLnBrk="0" hangingPunct="1">
                        <a:defRPr kumimoji="1" sz="1800" kern="1200">
                          <a:solidFill>
                            <a:schemeClr val="tx1"/>
                          </a:solidFill>
                          <a:latin typeface="Calibri" panose="020F0502020204030204"/>
                        </a:defRPr>
                      </a:lvl1pPr>
                      <a:lvl2pPr marL="457162" algn="l" defTabSz="914324" rtl="0" eaLnBrk="1" latinLnBrk="0" hangingPunct="1">
                        <a:defRPr kumimoji="1" sz="1800" kern="1200">
                          <a:solidFill>
                            <a:schemeClr val="tx1"/>
                          </a:solidFill>
                          <a:latin typeface="Calibri" panose="020F0502020204030204"/>
                        </a:defRPr>
                      </a:lvl2pPr>
                      <a:lvl3pPr marL="914324" algn="l" defTabSz="914324" rtl="0" eaLnBrk="1" latinLnBrk="0" hangingPunct="1">
                        <a:defRPr kumimoji="1" sz="1800" kern="1200">
                          <a:solidFill>
                            <a:schemeClr val="tx1"/>
                          </a:solidFill>
                          <a:latin typeface="Calibri" panose="020F0502020204030204"/>
                        </a:defRPr>
                      </a:lvl3pPr>
                      <a:lvl4pPr marL="1371486" algn="l" defTabSz="914324" rtl="0" eaLnBrk="1" latinLnBrk="0" hangingPunct="1">
                        <a:defRPr kumimoji="1" sz="1800" kern="1200">
                          <a:solidFill>
                            <a:schemeClr val="tx1"/>
                          </a:solidFill>
                          <a:latin typeface="Calibri" panose="020F0502020204030204"/>
                        </a:defRPr>
                      </a:lvl4pPr>
                      <a:lvl5pPr marL="1828647" algn="l" defTabSz="914324" rtl="0" eaLnBrk="1" latinLnBrk="0" hangingPunct="1">
                        <a:defRPr kumimoji="1" sz="1800" kern="1200">
                          <a:solidFill>
                            <a:schemeClr val="tx1"/>
                          </a:solidFill>
                          <a:latin typeface="Calibri" panose="020F0502020204030204"/>
                        </a:defRPr>
                      </a:lvl5pPr>
                      <a:lvl6pPr marL="2285810" algn="l" defTabSz="914324" rtl="0" eaLnBrk="1" latinLnBrk="0" hangingPunct="1">
                        <a:defRPr kumimoji="1" sz="1800" kern="1200">
                          <a:solidFill>
                            <a:schemeClr val="tx1"/>
                          </a:solidFill>
                          <a:latin typeface="Calibri" panose="020F0502020204030204"/>
                        </a:defRPr>
                      </a:lvl6pPr>
                      <a:lvl7pPr marL="2742971" algn="l" defTabSz="914324" rtl="0" eaLnBrk="1" latinLnBrk="0" hangingPunct="1">
                        <a:defRPr kumimoji="1" sz="1800" kern="1200">
                          <a:solidFill>
                            <a:schemeClr val="tx1"/>
                          </a:solidFill>
                          <a:latin typeface="Calibri" panose="020F0502020204030204"/>
                        </a:defRPr>
                      </a:lvl7pPr>
                      <a:lvl8pPr marL="3200133" algn="l" defTabSz="914324" rtl="0" eaLnBrk="1" latinLnBrk="0" hangingPunct="1">
                        <a:defRPr kumimoji="1" sz="1800" kern="1200">
                          <a:solidFill>
                            <a:schemeClr val="tx1"/>
                          </a:solidFill>
                          <a:latin typeface="Calibri" panose="020F0502020204030204"/>
                        </a:defRPr>
                      </a:lvl8pPr>
                      <a:lvl9pPr marL="3657295" algn="l" defTabSz="914324" rtl="0" eaLnBrk="1" latinLnBrk="0" hangingPunct="1">
                        <a:defRPr kumimoji="1" sz="1800" kern="1200">
                          <a:solidFill>
                            <a:schemeClr val="tx1"/>
                          </a:solidFill>
                          <a:latin typeface="Calibri" panose="020F0502020204030204"/>
                        </a:defRPr>
                      </a:lvl9pPr>
                    </a:lstStyle>
                    <a:p>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メッセージ</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26</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8015895"/>
                  </a:ext>
                </a:extLst>
              </a:tr>
              <a:tr h="442975">
                <a:tc>
                  <a:txBody>
                    <a:bodyPr/>
                    <a:lstStyle>
                      <a:lvl1pPr marL="0" algn="l" defTabSz="914324" rtl="0" eaLnBrk="1" latinLnBrk="0" hangingPunct="1">
                        <a:defRPr kumimoji="1" sz="1800" kern="1200">
                          <a:solidFill>
                            <a:schemeClr val="tx1"/>
                          </a:solidFill>
                          <a:latin typeface="Calibri" panose="020F0502020204030204"/>
                        </a:defRPr>
                      </a:lvl1pPr>
                      <a:lvl2pPr marL="457162" algn="l" defTabSz="914324" rtl="0" eaLnBrk="1" latinLnBrk="0" hangingPunct="1">
                        <a:defRPr kumimoji="1" sz="1800" kern="1200">
                          <a:solidFill>
                            <a:schemeClr val="tx1"/>
                          </a:solidFill>
                          <a:latin typeface="Calibri" panose="020F0502020204030204"/>
                        </a:defRPr>
                      </a:lvl2pPr>
                      <a:lvl3pPr marL="914324" algn="l" defTabSz="914324" rtl="0" eaLnBrk="1" latinLnBrk="0" hangingPunct="1">
                        <a:defRPr kumimoji="1" sz="1800" kern="1200">
                          <a:solidFill>
                            <a:schemeClr val="tx1"/>
                          </a:solidFill>
                          <a:latin typeface="Calibri" panose="020F0502020204030204"/>
                        </a:defRPr>
                      </a:lvl3pPr>
                      <a:lvl4pPr marL="1371486" algn="l" defTabSz="914324" rtl="0" eaLnBrk="1" latinLnBrk="0" hangingPunct="1">
                        <a:defRPr kumimoji="1" sz="1800" kern="1200">
                          <a:solidFill>
                            <a:schemeClr val="tx1"/>
                          </a:solidFill>
                          <a:latin typeface="Calibri" panose="020F0502020204030204"/>
                        </a:defRPr>
                      </a:lvl4pPr>
                      <a:lvl5pPr marL="1828647" algn="l" defTabSz="914324" rtl="0" eaLnBrk="1" latinLnBrk="0" hangingPunct="1">
                        <a:defRPr kumimoji="1" sz="1800" kern="1200">
                          <a:solidFill>
                            <a:schemeClr val="tx1"/>
                          </a:solidFill>
                          <a:latin typeface="Calibri" panose="020F0502020204030204"/>
                        </a:defRPr>
                      </a:lvl5pPr>
                      <a:lvl6pPr marL="2285810" algn="l" defTabSz="914324" rtl="0" eaLnBrk="1" latinLnBrk="0" hangingPunct="1">
                        <a:defRPr kumimoji="1" sz="1800" kern="1200">
                          <a:solidFill>
                            <a:schemeClr val="tx1"/>
                          </a:solidFill>
                          <a:latin typeface="Calibri" panose="020F0502020204030204"/>
                        </a:defRPr>
                      </a:lvl6pPr>
                      <a:lvl7pPr marL="2742971" algn="l" defTabSz="914324" rtl="0" eaLnBrk="1" latinLnBrk="0" hangingPunct="1">
                        <a:defRPr kumimoji="1" sz="1800" kern="1200">
                          <a:solidFill>
                            <a:schemeClr val="tx1"/>
                          </a:solidFill>
                          <a:latin typeface="Calibri" panose="020F0502020204030204"/>
                        </a:defRPr>
                      </a:lvl7pPr>
                      <a:lvl8pPr marL="3200133" algn="l" defTabSz="914324" rtl="0" eaLnBrk="1" latinLnBrk="0" hangingPunct="1">
                        <a:defRPr kumimoji="1" sz="1800" kern="1200">
                          <a:solidFill>
                            <a:schemeClr val="tx1"/>
                          </a:solidFill>
                          <a:latin typeface="Calibri" panose="020F0502020204030204"/>
                        </a:defRPr>
                      </a:lvl8pPr>
                      <a:lvl9pPr marL="3657295" algn="l" defTabSz="914324" rtl="0" eaLnBrk="1" latinLnBrk="0" hangingPunct="1">
                        <a:defRPr kumimoji="1" sz="1800" kern="1200">
                          <a:solidFill>
                            <a:schemeClr val="tx1"/>
                          </a:solidFill>
                          <a:latin typeface="Calibri" panose="020F0502020204030204"/>
                        </a:defRPr>
                      </a:lvl9p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キャリアメールの送り方</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29</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7955498"/>
                  </a:ext>
                </a:extLst>
              </a:tr>
              <a:tr h="442975">
                <a:tc>
                  <a:txBody>
                    <a:bodyPr/>
                    <a:lstStyle>
                      <a:lvl1pPr marL="0" algn="l" defTabSz="914324" rtl="0" eaLnBrk="1" latinLnBrk="0" hangingPunct="1">
                        <a:defRPr kumimoji="1" sz="1800" kern="1200">
                          <a:solidFill>
                            <a:schemeClr val="tx1"/>
                          </a:solidFill>
                          <a:latin typeface="Calibri" panose="020F0502020204030204"/>
                        </a:defRPr>
                      </a:lvl1pPr>
                      <a:lvl2pPr marL="457162" algn="l" defTabSz="914324" rtl="0" eaLnBrk="1" latinLnBrk="0" hangingPunct="1">
                        <a:defRPr kumimoji="1" sz="1800" kern="1200">
                          <a:solidFill>
                            <a:schemeClr val="tx1"/>
                          </a:solidFill>
                          <a:latin typeface="Calibri" panose="020F0502020204030204"/>
                        </a:defRPr>
                      </a:lvl2pPr>
                      <a:lvl3pPr marL="914324" algn="l" defTabSz="914324" rtl="0" eaLnBrk="1" latinLnBrk="0" hangingPunct="1">
                        <a:defRPr kumimoji="1" sz="1800" kern="1200">
                          <a:solidFill>
                            <a:schemeClr val="tx1"/>
                          </a:solidFill>
                          <a:latin typeface="Calibri" panose="020F0502020204030204"/>
                        </a:defRPr>
                      </a:lvl3pPr>
                      <a:lvl4pPr marL="1371486" algn="l" defTabSz="914324" rtl="0" eaLnBrk="1" latinLnBrk="0" hangingPunct="1">
                        <a:defRPr kumimoji="1" sz="1800" kern="1200">
                          <a:solidFill>
                            <a:schemeClr val="tx1"/>
                          </a:solidFill>
                          <a:latin typeface="Calibri" panose="020F0502020204030204"/>
                        </a:defRPr>
                      </a:lvl4pPr>
                      <a:lvl5pPr marL="1828647" algn="l" defTabSz="914324" rtl="0" eaLnBrk="1" latinLnBrk="0" hangingPunct="1">
                        <a:defRPr kumimoji="1" sz="1800" kern="1200">
                          <a:solidFill>
                            <a:schemeClr val="tx1"/>
                          </a:solidFill>
                          <a:latin typeface="Calibri" panose="020F0502020204030204"/>
                        </a:defRPr>
                      </a:lvl5pPr>
                      <a:lvl6pPr marL="2285810" algn="l" defTabSz="914324" rtl="0" eaLnBrk="1" latinLnBrk="0" hangingPunct="1">
                        <a:defRPr kumimoji="1" sz="1800" kern="1200">
                          <a:solidFill>
                            <a:schemeClr val="tx1"/>
                          </a:solidFill>
                          <a:latin typeface="Calibri" panose="020F0502020204030204"/>
                        </a:defRPr>
                      </a:lvl6pPr>
                      <a:lvl7pPr marL="2742971" algn="l" defTabSz="914324" rtl="0" eaLnBrk="1" latinLnBrk="0" hangingPunct="1">
                        <a:defRPr kumimoji="1" sz="1800" kern="1200">
                          <a:solidFill>
                            <a:schemeClr val="tx1"/>
                          </a:solidFill>
                          <a:latin typeface="Calibri" panose="020F0502020204030204"/>
                        </a:defRPr>
                      </a:lvl7pPr>
                      <a:lvl8pPr marL="3200133" algn="l" defTabSz="914324" rtl="0" eaLnBrk="1" latinLnBrk="0" hangingPunct="1">
                        <a:defRPr kumimoji="1" sz="1800" kern="1200">
                          <a:solidFill>
                            <a:schemeClr val="tx1"/>
                          </a:solidFill>
                          <a:latin typeface="Calibri" panose="020F0502020204030204"/>
                        </a:defRPr>
                      </a:lvl8pPr>
                      <a:lvl9pPr marL="3657295" algn="l" defTabSz="914324" rtl="0" eaLnBrk="1" latinLnBrk="0" hangingPunct="1">
                        <a:defRPr kumimoji="1" sz="1800" kern="1200">
                          <a:solidFill>
                            <a:schemeClr val="tx1"/>
                          </a:solidFill>
                          <a:latin typeface="Calibri" panose="020F0502020204030204"/>
                        </a:defRPr>
                      </a:lvl9p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カメラの使い方</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32</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43324632"/>
                  </a:ext>
                </a:extLst>
              </a:tr>
              <a:tr h="442975">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インターネットの検索方法～音声検索～</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39</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2548866"/>
                  </a:ext>
                </a:extLst>
              </a:tr>
              <a:tr h="442975">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アプリを追加する方法</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45</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7256577"/>
                  </a:ext>
                </a:extLst>
              </a:tr>
              <a:tr h="442975">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キャッシュレス決済～</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d</a:t>
                      </a: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払い・</a:t>
                      </a:r>
                      <a:r>
                        <a:rPr kumimoji="1" lang="en-US" altLang="ja-JP" sz="1600" b="1" dirty="0" err="1">
                          <a:solidFill>
                            <a:schemeClr val="tx1">
                              <a:lumMod val="75000"/>
                              <a:lumOff val="25000"/>
                            </a:schemeClr>
                          </a:solidFill>
                          <a:latin typeface="Meiryo UI" panose="020B0604030504040204" pitchFamily="50" charset="-128"/>
                          <a:ea typeface="Meiryo UI" panose="020B0604030504040204" pitchFamily="50" charset="-128"/>
                        </a:rPr>
                        <a:t>PayPay</a:t>
                      </a: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au PAY</a:t>
                      </a: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endPar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51</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3377623"/>
                  </a:ext>
                </a:extLst>
              </a:tr>
              <a:tr h="442975">
                <a:tc>
                  <a:txBody>
                    <a:bodyPr/>
                    <a:lstStyle/>
                    <a:p>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LINE</a:t>
                      </a:r>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～基本編～</a:t>
                      </a:r>
                    </a:p>
                    <a:p>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a:t>
                      </a: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55</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1357867"/>
                  </a:ext>
                </a:extLst>
              </a:tr>
              <a:tr h="442975">
                <a:tc>
                  <a:txBody>
                    <a:bodyPr/>
                    <a:lstStyle/>
                    <a:p>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1289196"/>
                  </a:ext>
                </a:extLst>
              </a:tr>
            </a:tbl>
          </a:graphicData>
        </a:graphic>
      </p:graphicFrame>
      <p:sp>
        <p:nvSpPr>
          <p:cNvPr id="8" name="Slide Number Placeholder 4">
            <a:extLst>
              <a:ext uri="{FF2B5EF4-FFF2-40B4-BE49-F238E27FC236}">
                <a16:creationId xmlns:a16="http://schemas.microsoft.com/office/drawing/2014/main" id="{7AC11074-C6DD-69FE-9ED1-14E7EEADE1F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812794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58">
            <a:extLst>
              <a:ext uri="{FF2B5EF4-FFF2-40B4-BE49-F238E27FC236}">
                <a16:creationId xmlns:a16="http://schemas.microsoft.com/office/drawing/2014/main" id="{A0458514-5E05-43F5-A467-32F5190D6A00}"/>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電源</a:t>
            </a:r>
            <a:r>
              <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OFF/ON</a:t>
            </a:r>
            <a:endParaRPr kumimoji="1" lang="ja-JP" altLang="en-US" sz="3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D18DC049-FC71-C652-26A1-6153456EF188}"/>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785555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電源</a:t>
            </a:r>
            <a:r>
              <a:rPr kumimoji="1" lang="en-US" altLang="ja-JP" sz="2000" b="1" dirty="0">
                <a:solidFill>
                  <a:prstClr val="white"/>
                </a:solidFill>
                <a:latin typeface="Meiryo UI"/>
                <a:ea typeface="Meiryo UI"/>
              </a:rPr>
              <a:t>OFF</a:t>
            </a:r>
            <a:r>
              <a:rPr kumimoji="1" lang="en-US" altLang="ja-JP" sz="2000" b="1" i="0" u="none" strike="noStrike" kern="1200" cap="none" spc="0" normalizeH="0" baseline="0" noProof="0" dirty="0">
                <a:ln>
                  <a:noFill/>
                </a:ln>
                <a:solidFill>
                  <a:prstClr val="white"/>
                </a:solidFill>
                <a:effectLst/>
                <a:uLnTx/>
                <a:uFillTx/>
                <a:latin typeface="Meiryo UI"/>
                <a:ea typeface="Meiryo UI"/>
              </a:rPr>
              <a:t>(iPhone)</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4" name="グループ化 3">
            <a:extLst>
              <a:ext uri="{FF2B5EF4-FFF2-40B4-BE49-F238E27FC236}">
                <a16:creationId xmlns:a16="http://schemas.microsoft.com/office/drawing/2014/main" id="{D05EA08C-6A34-E41C-D55F-BEB86A5663A9}"/>
              </a:ext>
            </a:extLst>
          </p:cNvPr>
          <p:cNvGrpSpPr/>
          <p:nvPr/>
        </p:nvGrpSpPr>
        <p:grpSpPr>
          <a:xfrm>
            <a:off x="99578" y="1704486"/>
            <a:ext cx="7819891" cy="461665"/>
            <a:chOff x="356936" y="1738010"/>
            <a:chExt cx="7819891" cy="461665"/>
          </a:xfrm>
        </p:grpSpPr>
        <p:sp>
          <p:nvSpPr>
            <p:cNvPr id="6" name="テキスト ボックス 5">
              <a:extLst>
                <a:ext uri="{FF2B5EF4-FFF2-40B4-BE49-F238E27FC236}">
                  <a16:creationId xmlns:a16="http://schemas.microsoft.com/office/drawing/2014/main" id="{3CAB0828-D6A6-B6AA-DD33-1732642C077A}"/>
                </a:ext>
              </a:extLst>
            </p:cNvPr>
            <p:cNvSpPr txBox="1"/>
            <p:nvPr/>
          </p:nvSpPr>
          <p:spPr>
            <a:xfrm>
              <a:off x="776007" y="2028474"/>
              <a:ext cx="4572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E6CD69E9-1A59-BD49-CA99-574B4BFB9505}"/>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本体側面の電源ボタンを操作します。</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11" name="テキスト ボックス 10">
            <a:extLst>
              <a:ext uri="{FF2B5EF4-FFF2-40B4-BE49-F238E27FC236}">
                <a16:creationId xmlns:a16="http://schemas.microsoft.com/office/drawing/2014/main" id="{1B3AE0B3-568C-52FA-3B51-48BCCCAD1851}"/>
              </a:ext>
            </a:extLst>
          </p:cNvPr>
          <p:cNvSpPr txBox="1"/>
          <p:nvPr/>
        </p:nvSpPr>
        <p:spPr>
          <a:xfrm>
            <a:off x="3593506" y="2307940"/>
            <a:ext cx="2718988"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電源の切り方</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2" name="グループ化 11">
            <a:extLst>
              <a:ext uri="{FF2B5EF4-FFF2-40B4-BE49-F238E27FC236}">
                <a16:creationId xmlns:a16="http://schemas.microsoft.com/office/drawing/2014/main" id="{2403434C-369E-1305-A611-0796756B1FD3}"/>
              </a:ext>
            </a:extLst>
          </p:cNvPr>
          <p:cNvGrpSpPr/>
          <p:nvPr/>
        </p:nvGrpSpPr>
        <p:grpSpPr>
          <a:xfrm>
            <a:off x="387352" y="2935674"/>
            <a:ext cx="2648670" cy="923330"/>
            <a:chOff x="4304714" y="2597417"/>
            <a:chExt cx="2648670" cy="923330"/>
          </a:xfrm>
        </p:grpSpPr>
        <p:sp>
          <p:nvSpPr>
            <p:cNvPr id="14" name="楕円 13">
              <a:extLst>
                <a:ext uri="{FF2B5EF4-FFF2-40B4-BE49-F238E27FC236}">
                  <a16:creationId xmlns:a16="http://schemas.microsoft.com/office/drawing/2014/main" id="{CC5A761B-2F79-6167-DD5C-505AE613F1CE}"/>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sp>
          <p:nvSpPr>
            <p:cNvPr id="15" name="テキスト ボックス 14">
              <a:extLst>
                <a:ext uri="{FF2B5EF4-FFF2-40B4-BE49-F238E27FC236}">
                  <a16:creationId xmlns:a16="http://schemas.microsoft.com/office/drawing/2014/main" id="{70716DA7-2BD1-ED5C-6752-186A6FCA5953}"/>
                </a:ext>
              </a:extLst>
            </p:cNvPr>
            <p:cNvSpPr txBox="1"/>
            <p:nvPr/>
          </p:nvSpPr>
          <p:spPr>
            <a:xfrm>
              <a:off x="4700714" y="2597417"/>
              <a:ext cx="2252670"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「サイドボタン」と</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「音量調節ボタン」を</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同時に長押しします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8" name="グループ化 17">
            <a:extLst>
              <a:ext uri="{FF2B5EF4-FFF2-40B4-BE49-F238E27FC236}">
                <a16:creationId xmlns:a16="http://schemas.microsoft.com/office/drawing/2014/main" id="{D2E29A63-0A00-A243-961C-BD113904ED4C}"/>
              </a:ext>
            </a:extLst>
          </p:cNvPr>
          <p:cNvGrpSpPr/>
          <p:nvPr/>
        </p:nvGrpSpPr>
        <p:grpSpPr>
          <a:xfrm>
            <a:off x="4114370" y="2951005"/>
            <a:ext cx="2273446" cy="923330"/>
            <a:chOff x="4304714" y="2597417"/>
            <a:chExt cx="2273446" cy="923330"/>
          </a:xfrm>
        </p:grpSpPr>
        <p:sp>
          <p:nvSpPr>
            <p:cNvPr id="19" name="楕円 18">
              <a:extLst>
                <a:ext uri="{FF2B5EF4-FFF2-40B4-BE49-F238E27FC236}">
                  <a16:creationId xmlns:a16="http://schemas.microsoft.com/office/drawing/2014/main" id="{92473BDA-90D2-E076-2539-6208FCA6476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a:extLst>
                <a:ext uri="{FF2B5EF4-FFF2-40B4-BE49-F238E27FC236}">
                  <a16:creationId xmlns:a16="http://schemas.microsoft.com/office/drawing/2014/main" id="{4D620C5F-8777-3CB3-1762-685BDAC68A24}"/>
                </a:ext>
              </a:extLst>
            </p:cNvPr>
            <p:cNvSpPr txBox="1"/>
            <p:nvPr/>
          </p:nvSpPr>
          <p:spPr>
            <a:xfrm>
              <a:off x="4700713" y="2597417"/>
              <a:ext cx="1877447"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電源マーク「　」　を右にスライドします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1" name="グループ化 30">
            <a:extLst>
              <a:ext uri="{FF2B5EF4-FFF2-40B4-BE49-F238E27FC236}">
                <a16:creationId xmlns:a16="http://schemas.microsoft.com/office/drawing/2014/main" id="{629B12E3-4B0B-5AA7-DAEE-9A8D2CA588ED}"/>
              </a:ext>
            </a:extLst>
          </p:cNvPr>
          <p:cNvGrpSpPr/>
          <p:nvPr/>
        </p:nvGrpSpPr>
        <p:grpSpPr>
          <a:xfrm>
            <a:off x="7466163" y="3045927"/>
            <a:ext cx="2052485" cy="396000"/>
            <a:chOff x="4304714" y="2707670"/>
            <a:chExt cx="2052485" cy="396000"/>
          </a:xfrm>
        </p:grpSpPr>
        <p:sp>
          <p:nvSpPr>
            <p:cNvPr id="32" name="楕円 31">
              <a:extLst>
                <a:ext uri="{FF2B5EF4-FFF2-40B4-BE49-F238E27FC236}">
                  <a16:creationId xmlns:a16="http://schemas.microsoft.com/office/drawing/2014/main" id="{8B3A822F-E4DD-DD9C-0C47-E12B40C5A77C}"/>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a:extLst>
                <a:ext uri="{FF2B5EF4-FFF2-40B4-BE49-F238E27FC236}">
                  <a16:creationId xmlns:a16="http://schemas.microsoft.com/office/drawing/2014/main" id="{82531D6A-A644-70C3-ED0B-DD7E9C1D05CB}"/>
                </a:ext>
              </a:extLst>
            </p:cNvPr>
            <p:cNvSpPr txBox="1"/>
            <p:nvPr/>
          </p:nvSpPr>
          <p:spPr>
            <a:xfrm>
              <a:off x="4700714" y="2721004"/>
              <a:ext cx="1656485" cy="36933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電源が切れます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 name="グループ化 1">
            <a:extLst>
              <a:ext uri="{FF2B5EF4-FFF2-40B4-BE49-F238E27FC236}">
                <a16:creationId xmlns:a16="http://schemas.microsoft.com/office/drawing/2014/main" id="{5E7C44EA-C6A4-9267-9BF1-F21AF4938CD4}"/>
              </a:ext>
            </a:extLst>
          </p:cNvPr>
          <p:cNvGrpSpPr/>
          <p:nvPr/>
        </p:nvGrpSpPr>
        <p:grpSpPr>
          <a:xfrm>
            <a:off x="356937" y="818855"/>
            <a:ext cx="9192126" cy="461665"/>
            <a:chOff x="356937" y="818855"/>
            <a:chExt cx="9192126" cy="461665"/>
          </a:xfrm>
        </p:grpSpPr>
        <p:sp>
          <p:nvSpPr>
            <p:cNvPr id="13" name="テキスト ボックス 12">
              <a:extLst>
                <a:ext uri="{FF2B5EF4-FFF2-40B4-BE49-F238E27FC236}">
                  <a16:creationId xmlns:a16="http://schemas.microsoft.com/office/drawing/2014/main" id="{42A52C65-6110-4739-3F35-71544D31A44B}"/>
                </a:ext>
              </a:extLst>
            </p:cNvPr>
            <p:cNvSpPr txBox="1"/>
            <p:nvPr/>
          </p:nvSpPr>
          <p:spPr>
            <a:xfrm>
              <a:off x="3067612" y="1089257"/>
              <a:ext cx="3708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a:extLst>
                <a:ext uri="{FF2B5EF4-FFF2-40B4-BE49-F238E27FC236}">
                  <a16:creationId xmlns:a16="http://schemas.microsoft.com/office/drawing/2014/main" id="{99A0DD73-8D70-ACF4-F570-DA3547801957}"/>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電源はどうやって切るの？</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24" name="図 23">
            <a:extLst>
              <a:ext uri="{FF2B5EF4-FFF2-40B4-BE49-F238E27FC236}">
                <a16:creationId xmlns:a16="http://schemas.microsoft.com/office/drawing/2014/main" id="{6348070C-5C78-F3B5-1C5D-A58AB6EFA5FE}"/>
              </a:ext>
            </a:extLst>
          </p:cNvPr>
          <p:cNvPicPr>
            <a:picLocks noChangeAspect="1"/>
          </p:cNvPicPr>
          <p:nvPr/>
        </p:nvPicPr>
        <p:blipFill>
          <a:blip r:embed="rId3"/>
          <a:stretch>
            <a:fillRect/>
          </a:stretch>
        </p:blipFill>
        <p:spPr>
          <a:xfrm>
            <a:off x="356937" y="3876986"/>
            <a:ext cx="2762636" cy="2553056"/>
          </a:xfrm>
          <a:prstGeom prst="rect">
            <a:avLst/>
          </a:prstGeom>
        </p:spPr>
      </p:pic>
      <p:pic>
        <p:nvPicPr>
          <p:cNvPr id="28" name="図 27">
            <a:extLst>
              <a:ext uri="{FF2B5EF4-FFF2-40B4-BE49-F238E27FC236}">
                <a16:creationId xmlns:a16="http://schemas.microsoft.com/office/drawing/2014/main" id="{7B61C692-225D-12E8-2154-15100D8D73FE}"/>
              </a:ext>
            </a:extLst>
          </p:cNvPr>
          <p:cNvPicPr>
            <a:picLocks noChangeAspect="1"/>
          </p:cNvPicPr>
          <p:nvPr/>
        </p:nvPicPr>
        <p:blipFill>
          <a:blip r:embed="rId4"/>
          <a:stretch>
            <a:fillRect/>
          </a:stretch>
        </p:blipFill>
        <p:spPr>
          <a:xfrm>
            <a:off x="5631095" y="2904358"/>
            <a:ext cx="432079" cy="393954"/>
          </a:xfrm>
          <a:prstGeom prst="rect">
            <a:avLst/>
          </a:prstGeom>
        </p:spPr>
      </p:pic>
      <p:pic>
        <p:nvPicPr>
          <p:cNvPr id="34" name="図 33">
            <a:extLst>
              <a:ext uri="{FF2B5EF4-FFF2-40B4-BE49-F238E27FC236}">
                <a16:creationId xmlns:a16="http://schemas.microsoft.com/office/drawing/2014/main" id="{A604589F-003C-C119-A572-E91F5A500CB7}"/>
              </a:ext>
            </a:extLst>
          </p:cNvPr>
          <p:cNvPicPr>
            <a:picLocks noChangeAspect="1"/>
          </p:cNvPicPr>
          <p:nvPr/>
        </p:nvPicPr>
        <p:blipFill>
          <a:blip r:embed="rId5"/>
          <a:stretch>
            <a:fillRect/>
          </a:stretch>
        </p:blipFill>
        <p:spPr>
          <a:xfrm>
            <a:off x="4469337" y="3845180"/>
            <a:ext cx="1428949" cy="2572109"/>
          </a:xfrm>
          <a:prstGeom prst="rect">
            <a:avLst/>
          </a:prstGeom>
        </p:spPr>
      </p:pic>
      <p:pic>
        <p:nvPicPr>
          <p:cNvPr id="37" name="図 36">
            <a:extLst>
              <a:ext uri="{FF2B5EF4-FFF2-40B4-BE49-F238E27FC236}">
                <a16:creationId xmlns:a16="http://schemas.microsoft.com/office/drawing/2014/main" id="{007EAC5A-BA35-8C39-2B5D-AE88425F81BD}"/>
              </a:ext>
            </a:extLst>
          </p:cNvPr>
          <p:cNvPicPr>
            <a:picLocks noChangeAspect="1"/>
          </p:cNvPicPr>
          <p:nvPr/>
        </p:nvPicPr>
        <p:blipFill>
          <a:blip r:embed="rId6"/>
          <a:stretch>
            <a:fillRect/>
          </a:stretch>
        </p:blipFill>
        <p:spPr>
          <a:xfrm>
            <a:off x="7862163" y="3777381"/>
            <a:ext cx="1381318" cy="2610214"/>
          </a:xfrm>
          <a:prstGeom prst="rect">
            <a:avLst/>
          </a:prstGeom>
        </p:spPr>
      </p:pic>
    </p:spTree>
    <p:extLst>
      <p:ext uri="{BB962C8B-B14F-4D97-AF65-F5344CB8AC3E}">
        <p14:creationId xmlns:p14="http://schemas.microsoft.com/office/powerpoint/2010/main" val="3768490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dirty="0">
                <a:solidFill>
                  <a:prstClr val="white"/>
                </a:solidFill>
                <a:latin typeface="Meiryo UI"/>
                <a:ea typeface="Meiryo UI"/>
              </a:rPr>
              <a:t>電源</a:t>
            </a:r>
            <a:r>
              <a:rPr kumimoji="1" lang="en-US" altLang="ja-JP" sz="2000" b="1" dirty="0">
                <a:solidFill>
                  <a:prstClr val="white"/>
                </a:solidFill>
                <a:latin typeface="Meiryo UI"/>
                <a:ea typeface="Meiryo UI"/>
              </a:rPr>
              <a:t>ON</a:t>
            </a:r>
            <a:r>
              <a:rPr kumimoji="1" lang="en-US" altLang="ja-JP" sz="2000" b="1" i="0" u="none" strike="noStrike" kern="1200" cap="none" spc="0" normalizeH="0" baseline="0" noProof="0" dirty="0">
                <a:ln>
                  <a:noFill/>
                </a:ln>
                <a:solidFill>
                  <a:prstClr val="white"/>
                </a:solidFill>
                <a:effectLst/>
                <a:uLnTx/>
                <a:uFillTx/>
                <a:latin typeface="Meiryo UI"/>
                <a:ea typeface="Meiryo UI"/>
              </a:rPr>
              <a:t>(iPhone)</a:t>
            </a:r>
            <a:endParaRPr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3067612" y="1089257"/>
              <a:ext cx="3708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電源はどうやって入れるの？</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4" name="グループ化 3">
            <a:extLst>
              <a:ext uri="{FF2B5EF4-FFF2-40B4-BE49-F238E27FC236}">
                <a16:creationId xmlns:a16="http://schemas.microsoft.com/office/drawing/2014/main" id="{D05EA08C-6A34-E41C-D55F-BEB86A5663A9}"/>
              </a:ext>
            </a:extLst>
          </p:cNvPr>
          <p:cNvGrpSpPr/>
          <p:nvPr/>
        </p:nvGrpSpPr>
        <p:grpSpPr>
          <a:xfrm>
            <a:off x="99578" y="1704486"/>
            <a:ext cx="7819891" cy="461665"/>
            <a:chOff x="356936" y="1738010"/>
            <a:chExt cx="7819891" cy="461665"/>
          </a:xfrm>
        </p:grpSpPr>
        <p:sp>
          <p:nvSpPr>
            <p:cNvPr id="6" name="テキスト ボックス 5">
              <a:extLst>
                <a:ext uri="{FF2B5EF4-FFF2-40B4-BE49-F238E27FC236}">
                  <a16:creationId xmlns:a16="http://schemas.microsoft.com/office/drawing/2014/main" id="{3CAB0828-D6A6-B6AA-DD33-1732642C077A}"/>
                </a:ext>
              </a:extLst>
            </p:cNvPr>
            <p:cNvSpPr txBox="1"/>
            <p:nvPr/>
          </p:nvSpPr>
          <p:spPr>
            <a:xfrm>
              <a:off x="776007" y="2028474"/>
              <a:ext cx="4572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E6CD69E9-1A59-BD49-CA99-574B4BFB9505}"/>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本体側面の電源ボタンを操作します。</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11" name="テキスト ボックス 10">
            <a:extLst>
              <a:ext uri="{FF2B5EF4-FFF2-40B4-BE49-F238E27FC236}">
                <a16:creationId xmlns:a16="http://schemas.microsoft.com/office/drawing/2014/main" id="{1B3AE0B3-568C-52FA-3B51-48BCCCAD1851}"/>
              </a:ext>
            </a:extLst>
          </p:cNvPr>
          <p:cNvSpPr txBox="1"/>
          <p:nvPr/>
        </p:nvSpPr>
        <p:spPr>
          <a:xfrm>
            <a:off x="3593506" y="2307940"/>
            <a:ext cx="2718988"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電源の入れ方</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2" name="グループ化 11">
            <a:extLst>
              <a:ext uri="{FF2B5EF4-FFF2-40B4-BE49-F238E27FC236}">
                <a16:creationId xmlns:a16="http://schemas.microsoft.com/office/drawing/2014/main" id="{2403434C-369E-1305-A611-0796756B1FD3}"/>
              </a:ext>
            </a:extLst>
          </p:cNvPr>
          <p:cNvGrpSpPr/>
          <p:nvPr/>
        </p:nvGrpSpPr>
        <p:grpSpPr>
          <a:xfrm>
            <a:off x="356937" y="2941220"/>
            <a:ext cx="2248545" cy="923330"/>
            <a:chOff x="4304714" y="2597417"/>
            <a:chExt cx="2248545" cy="923330"/>
          </a:xfrm>
        </p:grpSpPr>
        <p:sp>
          <p:nvSpPr>
            <p:cNvPr id="14" name="楕円 13">
              <a:extLst>
                <a:ext uri="{FF2B5EF4-FFF2-40B4-BE49-F238E27FC236}">
                  <a16:creationId xmlns:a16="http://schemas.microsoft.com/office/drawing/2014/main" id="{CC5A761B-2F79-6167-DD5C-505AE613F1CE}"/>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sp>
          <p:nvSpPr>
            <p:cNvPr id="15" name="テキスト ボックス 14">
              <a:extLst>
                <a:ext uri="{FF2B5EF4-FFF2-40B4-BE49-F238E27FC236}">
                  <a16:creationId xmlns:a16="http://schemas.microsoft.com/office/drawing/2014/main" id="{70716DA7-2BD1-ED5C-6752-186A6FCA5953}"/>
                </a:ext>
              </a:extLst>
            </p:cNvPr>
            <p:cNvSpPr txBox="1"/>
            <p:nvPr/>
          </p:nvSpPr>
          <p:spPr>
            <a:xfrm>
              <a:off x="4700713" y="2597417"/>
              <a:ext cx="1852546"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ロゴが表示されるまで「サイドボタン」を長押しします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8" name="グループ化 17">
            <a:extLst>
              <a:ext uri="{FF2B5EF4-FFF2-40B4-BE49-F238E27FC236}">
                <a16:creationId xmlns:a16="http://schemas.microsoft.com/office/drawing/2014/main" id="{D2E29A63-0A00-A243-961C-BD113904ED4C}"/>
              </a:ext>
            </a:extLst>
          </p:cNvPr>
          <p:cNvGrpSpPr/>
          <p:nvPr/>
        </p:nvGrpSpPr>
        <p:grpSpPr>
          <a:xfrm>
            <a:off x="2770713" y="2926307"/>
            <a:ext cx="2248545" cy="646331"/>
            <a:chOff x="4304714" y="2597417"/>
            <a:chExt cx="2248545" cy="646331"/>
          </a:xfrm>
        </p:grpSpPr>
        <p:sp>
          <p:nvSpPr>
            <p:cNvPr id="19" name="楕円 18">
              <a:extLst>
                <a:ext uri="{FF2B5EF4-FFF2-40B4-BE49-F238E27FC236}">
                  <a16:creationId xmlns:a16="http://schemas.microsoft.com/office/drawing/2014/main" id="{92473BDA-90D2-E076-2539-6208FCA6476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a:extLst>
                <a:ext uri="{FF2B5EF4-FFF2-40B4-BE49-F238E27FC236}">
                  <a16:creationId xmlns:a16="http://schemas.microsoft.com/office/drawing/2014/main" id="{4D620C5F-8777-3CB3-1762-685BDAC68A24}"/>
                </a:ext>
              </a:extLst>
            </p:cNvPr>
            <p:cNvSpPr txBox="1"/>
            <p:nvPr/>
          </p:nvSpPr>
          <p:spPr>
            <a:xfrm>
              <a:off x="4700713" y="2597417"/>
              <a:ext cx="1852546"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ロゴが表示されたら指を離します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3" name="グループ化 22">
            <a:extLst>
              <a:ext uri="{FF2B5EF4-FFF2-40B4-BE49-F238E27FC236}">
                <a16:creationId xmlns:a16="http://schemas.microsoft.com/office/drawing/2014/main" id="{7DA6BCC2-0094-4A0D-59C4-44AD8D277A50}"/>
              </a:ext>
            </a:extLst>
          </p:cNvPr>
          <p:cNvGrpSpPr/>
          <p:nvPr/>
        </p:nvGrpSpPr>
        <p:grpSpPr>
          <a:xfrm>
            <a:off x="5184489" y="2911394"/>
            <a:ext cx="2436884" cy="923330"/>
            <a:chOff x="4304714" y="2597417"/>
            <a:chExt cx="2436884" cy="923330"/>
          </a:xfrm>
        </p:grpSpPr>
        <p:sp>
          <p:nvSpPr>
            <p:cNvPr id="25" name="楕円 24">
              <a:extLst>
                <a:ext uri="{FF2B5EF4-FFF2-40B4-BE49-F238E27FC236}">
                  <a16:creationId xmlns:a16="http://schemas.microsoft.com/office/drawing/2014/main" id="{86F5386E-BDA3-132E-18A9-4FBFDF22F948}"/>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6" name="テキスト ボックス 25">
              <a:extLst>
                <a:ext uri="{FF2B5EF4-FFF2-40B4-BE49-F238E27FC236}">
                  <a16:creationId xmlns:a16="http://schemas.microsoft.com/office/drawing/2014/main" id="{EC076125-491A-79AE-14D8-EFC59EDE22F9}"/>
                </a:ext>
              </a:extLst>
            </p:cNvPr>
            <p:cNvSpPr txBox="1"/>
            <p:nvPr/>
          </p:nvSpPr>
          <p:spPr>
            <a:xfrm>
              <a:off x="4700713" y="2597417"/>
              <a:ext cx="2040885"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ロック画面が表示されたら、画面を上にスライドします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1" name="グループ化 30">
            <a:extLst>
              <a:ext uri="{FF2B5EF4-FFF2-40B4-BE49-F238E27FC236}">
                <a16:creationId xmlns:a16="http://schemas.microsoft.com/office/drawing/2014/main" id="{629B12E3-4B0B-5AA7-DAEE-9A8D2CA588ED}"/>
              </a:ext>
            </a:extLst>
          </p:cNvPr>
          <p:cNvGrpSpPr/>
          <p:nvPr/>
        </p:nvGrpSpPr>
        <p:grpSpPr>
          <a:xfrm>
            <a:off x="7786604" y="2940004"/>
            <a:ext cx="2052484" cy="646331"/>
            <a:chOff x="4304714" y="2626645"/>
            <a:chExt cx="2052484" cy="646331"/>
          </a:xfrm>
        </p:grpSpPr>
        <p:sp>
          <p:nvSpPr>
            <p:cNvPr id="32" name="楕円 31">
              <a:extLst>
                <a:ext uri="{FF2B5EF4-FFF2-40B4-BE49-F238E27FC236}">
                  <a16:creationId xmlns:a16="http://schemas.microsoft.com/office/drawing/2014/main" id="{8B3A822F-E4DD-DD9C-0C47-E12B40C5A77C}"/>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a:extLst>
                <a:ext uri="{FF2B5EF4-FFF2-40B4-BE49-F238E27FC236}">
                  <a16:creationId xmlns:a16="http://schemas.microsoft.com/office/drawing/2014/main" id="{82531D6A-A644-70C3-ED0B-DD7E9C1D05CB}"/>
                </a:ext>
              </a:extLst>
            </p:cNvPr>
            <p:cNvSpPr txBox="1"/>
            <p:nvPr/>
          </p:nvSpPr>
          <p:spPr>
            <a:xfrm>
              <a:off x="4700713" y="2626645"/>
              <a:ext cx="1656485"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ホーム画面が表示されます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16" name="図 15">
            <a:extLst>
              <a:ext uri="{FF2B5EF4-FFF2-40B4-BE49-F238E27FC236}">
                <a16:creationId xmlns:a16="http://schemas.microsoft.com/office/drawing/2014/main" id="{2C63B4E3-2955-A49B-292C-40C21076CC75}"/>
              </a:ext>
            </a:extLst>
          </p:cNvPr>
          <p:cNvPicPr>
            <a:picLocks noChangeAspect="1"/>
          </p:cNvPicPr>
          <p:nvPr/>
        </p:nvPicPr>
        <p:blipFill>
          <a:blip r:embed="rId3"/>
          <a:stretch>
            <a:fillRect/>
          </a:stretch>
        </p:blipFill>
        <p:spPr>
          <a:xfrm>
            <a:off x="569005" y="3974803"/>
            <a:ext cx="1839084" cy="2555265"/>
          </a:xfrm>
          <a:prstGeom prst="rect">
            <a:avLst/>
          </a:prstGeom>
        </p:spPr>
      </p:pic>
      <p:pic>
        <p:nvPicPr>
          <p:cNvPr id="22" name="図 21">
            <a:extLst>
              <a:ext uri="{FF2B5EF4-FFF2-40B4-BE49-F238E27FC236}">
                <a16:creationId xmlns:a16="http://schemas.microsoft.com/office/drawing/2014/main" id="{8BD4D7F1-846F-95B7-5DB9-9C0F4E4DC596}"/>
              </a:ext>
            </a:extLst>
          </p:cNvPr>
          <p:cNvPicPr>
            <a:picLocks noChangeAspect="1"/>
          </p:cNvPicPr>
          <p:nvPr/>
        </p:nvPicPr>
        <p:blipFill>
          <a:blip r:embed="rId4"/>
          <a:stretch>
            <a:fillRect/>
          </a:stretch>
        </p:blipFill>
        <p:spPr>
          <a:xfrm>
            <a:off x="3194848" y="3890940"/>
            <a:ext cx="1375482" cy="2652074"/>
          </a:xfrm>
          <a:prstGeom prst="rect">
            <a:avLst/>
          </a:prstGeom>
        </p:spPr>
      </p:pic>
      <p:pic>
        <p:nvPicPr>
          <p:cNvPr id="28" name="図 27">
            <a:extLst>
              <a:ext uri="{FF2B5EF4-FFF2-40B4-BE49-F238E27FC236}">
                <a16:creationId xmlns:a16="http://schemas.microsoft.com/office/drawing/2014/main" id="{355A7EA4-F571-D6B0-D280-ED619007AC65}"/>
              </a:ext>
            </a:extLst>
          </p:cNvPr>
          <p:cNvPicPr>
            <a:picLocks noChangeAspect="1"/>
          </p:cNvPicPr>
          <p:nvPr/>
        </p:nvPicPr>
        <p:blipFill>
          <a:blip r:embed="rId5"/>
          <a:stretch>
            <a:fillRect/>
          </a:stretch>
        </p:blipFill>
        <p:spPr>
          <a:xfrm>
            <a:off x="5782581" y="3907315"/>
            <a:ext cx="1290108" cy="2633599"/>
          </a:xfrm>
          <a:prstGeom prst="rect">
            <a:avLst/>
          </a:prstGeom>
        </p:spPr>
      </p:pic>
      <p:pic>
        <p:nvPicPr>
          <p:cNvPr id="34" name="図 33">
            <a:extLst>
              <a:ext uri="{FF2B5EF4-FFF2-40B4-BE49-F238E27FC236}">
                <a16:creationId xmlns:a16="http://schemas.microsoft.com/office/drawing/2014/main" id="{F1BACF47-11E0-6FBB-0569-2DDABDCF9E59}"/>
              </a:ext>
            </a:extLst>
          </p:cNvPr>
          <p:cNvPicPr>
            <a:picLocks noChangeAspect="1"/>
          </p:cNvPicPr>
          <p:nvPr/>
        </p:nvPicPr>
        <p:blipFill>
          <a:blip r:embed="rId6"/>
          <a:stretch>
            <a:fillRect/>
          </a:stretch>
        </p:blipFill>
        <p:spPr>
          <a:xfrm>
            <a:off x="8133488" y="3834724"/>
            <a:ext cx="1321417" cy="2706190"/>
          </a:xfrm>
          <a:prstGeom prst="rect">
            <a:avLst/>
          </a:prstGeom>
        </p:spPr>
      </p:pic>
    </p:spTree>
    <p:extLst>
      <p:ext uri="{BB962C8B-B14F-4D97-AF65-F5344CB8AC3E}">
        <p14:creationId xmlns:p14="http://schemas.microsoft.com/office/powerpoint/2010/main" val="3833790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電源</a:t>
            </a:r>
            <a:r>
              <a:rPr kumimoji="1" lang="en-US" altLang="ja-JP" sz="2000" b="1" i="0" u="none" strike="noStrike" kern="1200" cap="none" spc="0" normalizeH="0" baseline="0" noProof="0" dirty="0">
                <a:ln>
                  <a:noFill/>
                </a:ln>
                <a:solidFill>
                  <a:prstClr val="white"/>
                </a:solidFill>
                <a:effectLst/>
                <a:uLnTx/>
                <a:uFillTx/>
                <a:latin typeface="Meiryo UI"/>
                <a:ea typeface="Meiryo UI"/>
              </a:rPr>
              <a:t>OFF(android)</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3067612" y="1089257"/>
              <a:ext cx="3708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電源はどうやって切るの？</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4" name="グループ化 3">
            <a:extLst>
              <a:ext uri="{FF2B5EF4-FFF2-40B4-BE49-F238E27FC236}">
                <a16:creationId xmlns:a16="http://schemas.microsoft.com/office/drawing/2014/main" id="{D05EA08C-6A34-E41C-D55F-BEB86A5663A9}"/>
              </a:ext>
            </a:extLst>
          </p:cNvPr>
          <p:cNvGrpSpPr/>
          <p:nvPr/>
        </p:nvGrpSpPr>
        <p:grpSpPr>
          <a:xfrm>
            <a:off x="99578" y="1704486"/>
            <a:ext cx="7819891" cy="461665"/>
            <a:chOff x="356936" y="1738010"/>
            <a:chExt cx="7819891" cy="461665"/>
          </a:xfrm>
        </p:grpSpPr>
        <p:sp>
          <p:nvSpPr>
            <p:cNvPr id="6" name="テキスト ボックス 5">
              <a:extLst>
                <a:ext uri="{FF2B5EF4-FFF2-40B4-BE49-F238E27FC236}">
                  <a16:creationId xmlns:a16="http://schemas.microsoft.com/office/drawing/2014/main" id="{3CAB0828-D6A6-B6AA-DD33-1732642C077A}"/>
                </a:ext>
              </a:extLst>
            </p:cNvPr>
            <p:cNvSpPr txBox="1"/>
            <p:nvPr/>
          </p:nvSpPr>
          <p:spPr>
            <a:xfrm>
              <a:off x="776007" y="2028474"/>
              <a:ext cx="4572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E6CD69E9-1A59-BD49-CA99-574B4BFB9505}"/>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本体側面の電源ボタンを操作します。</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11" name="テキスト ボックス 10">
            <a:extLst>
              <a:ext uri="{FF2B5EF4-FFF2-40B4-BE49-F238E27FC236}">
                <a16:creationId xmlns:a16="http://schemas.microsoft.com/office/drawing/2014/main" id="{1B3AE0B3-568C-52FA-3B51-48BCCCAD1851}"/>
              </a:ext>
            </a:extLst>
          </p:cNvPr>
          <p:cNvSpPr txBox="1"/>
          <p:nvPr/>
        </p:nvSpPr>
        <p:spPr>
          <a:xfrm>
            <a:off x="3593506" y="2307940"/>
            <a:ext cx="2718988"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電源の切り方</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2" name="グループ化 11">
            <a:extLst>
              <a:ext uri="{FF2B5EF4-FFF2-40B4-BE49-F238E27FC236}">
                <a16:creationId xmlns:a16="http://schemas.microsoft.com/office/drawing/2014/main" id="{2403434C-369E-1305-A611-0796756B1FD3}"/>
              </a:ext>
            </a:extLst>
          </p:cNvPr>
          <p:cNvGrpSpPr/>
          <p:nvPr/>
        </p:nvGrpSpPr>
        <p:grpSpPr>
          <a:xfrm>
            <a:off x="356937" y="2941220"/>
            <a:ext cx="1852546" cy="646331"/>
            <a:chOff x="4304714" y="2597417"/>
            <a:chExt cx="1852546" cy="646331"/>
          </a:xfrm>
        </p:grpSpPr>
        <p:sp>
          <p:nvSpPr>
            <p:cNvPr id="14" name="楕円 13">
              <a:extLst>
                <a:ext uri="{FF2B5EF4-FFF2-40B4-BE49-F238E27FC236}">
                  <a16:creationId xmlns:a16="http://schemas.microsoft.com/office/drawing/2014/main" id="{CC5A761B-2F79-6167-DD5C-505AE613F1CE}"/>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sp>
          <p:nvSpPr>
            <p:cNvPr id="15" name="テキスト ボックス 14">
              <a:extLst>
                <a:ext uri="{FF2B5EF4-FFF2-40B4-BE49-F238E27FC236}">
                  <a16:creationId xmlns:a16="http://schemas.microsoft.com/office/drawing/2014/main" id="{70716DA7-2BD1-ED5C-6752-186A6FCA5953}"/>
                </a:ext>
              </a:extLst>
            </p:cNvPr>
            <p:cNvSpPr txBox="1"/>
            <p:nvPr/>
          </p:nvSpPr>
          <p:spPr>
            <a:xfrm>
              <a:off x="4700714" y="2597417"/>
              <a:ext cx="1456546"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電源ボタンを</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長押しします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B63E78A9-FFBB-0FD4-B984-89CAB5AB46DB}"/>
              </a:ext>
            </a:extLst>
          </p:cNvPr>
          <p:cNvPicPr>
            <a:picLocks noChangeAspect="1"/>
          </p:cNvPicPr>
          <p:nvPr/>
        </p:nvPicPr>
        <p:blipFill>
          <a:blip r:embed="rId3"/>
          <a:stretch>
            <a:fillRect/>
          </a:stretch>
        </p:blipFill>
        <p:spPr>
          <a:xfrm>
            <a:off x="477249" y="3799257"/>
            <a:ext cx="1886213" cy="2667372"/>
          </a:xfrm>
          <a:prstGeom prst="rect">
            <a:avLst/>
          </a:prstGeom>
        </p:spPr>
      </p:pic>
      <p:grpSp>
        <p:nvGrpSpPr>
          <p:cNvPr id="18" name="グループ化 17">
            <a:extLst>
              <a:ext uri="{FF2B5EF4-FFF2-40B4-BE49-F238E27FC236}">
                <a16:creationId xmlns:a16="http://schemas.microsoft.com/office/drawing/2014/main" id="{D2E29A63-0A00-A243-961C-BD113904ED4C}"/>
              </a:ext>
            </a:extLst>
          </p:cNvPr>
          <p:cNvGrpSpPr/>
          <p:nvPr/>
        </p:nvGrpSpPr>
        <p:grpSpPr>
          <a:xfrm>
            <a:off x="2692568" y="2926307"/>
            <a:ext cx="1963442" cy="646331"/>
            <a:chOff x="4304714" y="2597417"/>
            <a:chExt cx="1963442" cy="646331"/>
          </a:xfrm>
        </p:grpSpPr>
        <p:sp>
          <p:nvSpPr>
            <p:cNvPr id="19" name="楕円 18">
              <a:extLst>
                <a:ext uri="{FF2B5EF4-FFF2-40B4-BE49-F238E27FC236}">
                  <a16:creationId xmlns:a16="http://schemas.microsoft.com/office/drawing/2014/main" id="{92473BDA-90D2-E076-2539-6208FCA6476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a:extLst>
                <a:ext uri="{FF2B5EF4-FFF2-40B4-BE49-F238E27FC236}">
                  <a16:creationId xmlns:a16="http://schemas.microsoft.com/office/drawing/2014/main" id="{4D620C5F-8777-3CB3-1762-685BDAC68A24}"/>
                </a:ext>
              </a:extLst>
            </p:cNvPr>
            <p:cNvSpPr txBox="1"/>
            <p:nvPr/>
          </p:nvSpPr>
          <p:spPr>
            <a:xfrm>
              <a:off x="4700713" y="2597417"/>
              <a:ext cx="1567443"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「電源を切る」をタップします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22" name="図 21">
            <a:extLst>
              <a:ext uri="{FF2B5EF4-FFF2-40B4-BE49-F238E27FC236}">
                <a16:creationId xmlns:a16="http://schemas.microsoft.com/office/drawing/2014/main" id="{12D00BA2-DE3F-240C-2932-39066D8C6DC6}"/>
              </a:ext>
            </a:extLst>
          </p:cNvPr>
          <p:cNvPicPr>
            <a:picLocks noChangeAspect="1"/>
          </p:cNvPicPr>
          <p:nvPr/>
        </p:nvPicPr>
        <p:blipFill>
          <a:blip r:embed="rId4"/>
          <a:stretch>
            <a:fillRect/>
          </a:stretch>
        </p:blipFill>
        <p:spPr>
          <a:xfrm>
            <a:off x="3083161" y="3856415"/>
            <a:ext cx="1438476" cy="2629267"/>
          </a:xfrm>
          <a:prstGeom prst="rect">
            <a:avLst/>
          </a:prstGeom>
        </p:spPr>
      </p:pic>
      <p:grpSp>
        <p:nvGrpSpPr>
          <p:cNvPr id="23" name="グループ化 22">
            <a:extLst>
              <a:ext uri="{FF2B5EF4-FFF2-40B4-BE49-F238E27FC236}">
                <a16:creationId xmlns:a16="http://schemas.microsoft.com/office/drawing/2014/main" id="{7DA6BCC2-0094-4A0D-59C4-44AD8D277A50}"/>
              </a:ext>
            </a:extLst>
          </p:cNvPr>
          <p:cNvGrpSpPr/>
          <p:nvPr/>
        </p:nvGrpSpPr>
        <p:grpSpPr>
          <a:xfrm>
            <a:off x="5139095" y="2911394"/>
            <a:ext cx="1963442" cy="1015663"/>
            <a:chOff x="4304714" y="2597417"/>
            <a:chExt cx="1963442" cy="1015663"/>
          </a:xfrm>
        </p:grpSpPr>
        <p:sp>
          <p:nvSpPr>
            <p:cNvPr id="25" name="楕円 24">
              <a:extLst>
                <a:ext uri="{FF2B5EF4-FFF2-40B4-BE49-F238E27FC236}">
                  <a16:creationId xmlns:a16="http://schemas.microsoft.com/office/drawing/2014/main" id="{86F5386E-BDA3-132E-18A9-4FBFDF22F948}"/>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6" name="テキスト ボックス 25">
              <a:extLst>
                <a:ext uri="{FF2B5EF4-FFF2-40B4-BE49-F238E27FC236}">
                  <a16:creationId xmlns:a16="http://schemas.microsoft.com/office/drawing/2014/main" id="{EC076125-491A-79AE-14D8-EFC59EDE22F9}"/>
                </a:ext>
              </a:extLst>
            </p:cNvPr>
            <p:cNvSpPr txBox="1"/>
            <p:nvPr/>
          </p:nvSpPr>
          <p:spPr>
            <a:xfrm>
              <a:off x="4700713" y="2597417"/>
              <a:ext cx="1567443" cy="1015663"/>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OK</a:t>
              </a: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」をタップします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機種によって、工程が変わります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30" name="図 29">
            <a:extLst>
              <a:ext uri="{FF2B5EF4-FFF2-40B4-BE49-F238E27FC236}">
                <a16:creationId xmlns:a16="http://schemas.microsoft.com/office/drawing/2014/main" id="{8B004FE6-B4A0-AFDC-414C-99DA7393C5A1}"/>
              </a:ext>
            </a:extLst>
          </p:cNvPr>
          <p:cNvPicPr>
            <a:picLocks noChangeAspect="1"/>
          </p:cNvPicPr>
          <p:nvPr/>
        </p:nvPicPr>
        <p:blipFill>
          <a:blip r:embed="rId5"/>
          <a:stretch>
            <a:fillRect/>
          </a:stretch>
        </p:blipFill>
        <p:spPr>
          <a:xfrm>
            <a:off x="5517045" y="3856415"/>
            <a:ext cx="1590897" cy="2610214"/>
          </a:xfrm>
          <a:prstGeom prst="rect">
            <a:avLst/>
          </a:prstGeom>
        </p:spPr>
      </p:pic>
      <p:grpSp>
        <p:nvGrpSpPr>
          <p:cNvPr id="31" name="グループ化 30">
            <a:extLst>
              <a:ext uri="{FF2B5EF4-FFF2-40B4-BE49-F238E27FC236}">
                <a16:creationId xmlns:a16="http://schemas.microsoft.com/office/drawing/2014/main" id="{629B12E3-4B0B-5AA7-DAEE-9A8D2CA588ED}"/>
              </a:ext>
            </a:extLst>
          </p:cNvPr>
          <p:cNvGrpSpPr/>
          <p:nvPr/>
        </p:nvGrpSpPr>
        <p:grpSpPr>
          <a:xfrm>
            <a:off x="7575979" y="3021607"/>
            <a:ext cx="2052485" cy="396000"/>
            <a:chOff x="4304714" y="2707670"/>
            <a:chExt cx="2052485" cy="396000"/>
          </a:xfrm>
        </p:grpSpPr>
        <p:sp>
          <p:nvSpPr>
            <p:cNvPr id="32" name="楕円 31">
              <a:extLst>
                <a:ext uri="{FF2B5EF4-FFF2-40B4-BE49-F238E27FC236}">
                  <a16:creationId xmlns:a16="http://schemas.microsoft.com/office/drawing/2014/main" id="{8B3A822F-E4DD-DD9C-0C47-E12B40C5A77C}"/>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a:extLst>
                <a:ext uri="{FF2B5EF4-FFF2-40B4-BE49-F238E27FC236}">
                  <a16:creationId xmlns:a16="http://schemas.microsoft.com/office/drawing/2014/main" id="{82531D6A-A644-70C3-ED0B-DD7E9C1D05CB}"/>
                </a:ext>
              </a:extLst>
            </p:cNvPr>
            <p:cNvSpPr txBox="1"/>
            <p:nvPr/>
          </p:nvSpPr>
          <p:spPr>
            <a:xfrm>
              <a:off x="4700714" y="2721004"/>
              <a:ext cx="1656485" cy="36933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電源が切れます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35" name="図 34">
            <a:extLst>
              <a:ext uri="{FF2B5EF4-FFF2-40B4-BE49-F238E27FC236}">
                <a16:creationId xmlns:a16="http://schemas.microsoft.com/office/drawing/2014/main" id="{B3A99EC7-5766-01F6-F1D9-C4549C8456D1}"/>
              </a:ext>
            </a:extLst>
          </p:cNvPr>
          <p:cNvPicPr>
            <a:picLocks noChangeAspect="1"/>
          </p:cNvPicPr>
          <p:nvPr/>
        </p:nvPicPr>
        <p:blipFill>
          <a:blip r:embed="rId6"/>
          <a:stretch>
            <a:fillRect/>
          </a:stretch>
        </p:blipFill>
        <p:spPr>
          <a:xfrm>
            <a:off x="8101494" y="3799257"/>
            <a:ext cx="1295581" cy="2686425"/>
          </a:xfrm>
          <a:prstGeom prst="rect">
            <a:avLst/>
          </a:prstGeom>
        </p:spPr>
      </p:pic>
    </p:spTree>
    <p:extLst>
      <p:ext uri="{BB962C8B-B14F-4D97-AF65-F5344CB8AC3E}">
        <p14:creationId xmlns:p14="http://schemas.microsoft.com/office/powerpoint/2010/main" val="134621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電源</a:t>
            </a:r>
            <a:r>
              <a:rPr kumimoji="1" lang="en-US" altLang="ja-JP" sz="2000" b="1" i="0" u="none" strike="noStrike" kern="1200" cap="none" spc="0" normalizeH="0" baseline="0" noProof="0" dirty="0">
                <a:ln>
                  <a:noFill/>
                </a:ln>
                <a:solidFill>
                  <a:prstClr val="white"/>
                </a:solidFill>
                <a:effectLst/>
                <a:uLnTx/>
                <a:uFillTx/>
                <a:latin typeface="Meiryo UI"/>
                <a:ea typeface="Meiryo UI"/>
              </a:rPr>
              <a:t>ON(android)</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 name="テキスト ボックス 4">
            <a:extLst>
              <a:ext uri="{FF2B5EF4-FFF2-40B4-BE49-F238E27FC236}">
                <a16:creationId xmlns:a16="http://schemas.microsoft.com/office/drawing/2014/main" id="{C6AEEC1A-B820-1E96-89BE-F104040C038F}"/>
              </a:ext>
            </a:extLst>
          </p:cNvPr>
          <p:cNvSpPr txBox="1"/>
          <p:nvPr/>
        </p:nvSpPr>
        <p:spPr>
          <a:xfrm>
            <a:off x="3067612" y="1089257"/>
            <a:ext cx="3708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電源はどうやって入れるの？</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4" name="グループ化 3">
            <a:extLst>
              <a:ext uri="{FF2B5EF4-FFF2-40B4-BE49-F238E27FC236}">
                <a16:creationId xmlns:a16="http://schemas.microsoft.com/office/drawing/2014/main" id="{D05EA08C-6A34-E41C-D55F-BEB86A5663A9}"/>
              </a:ext>
            </a:extLst>
          </p:cNvPr>
          <p:cNvGrpSpPr/>
          <p:nvPr/>
        </p:nvGrpSpPr>
        <p:grpSpPr>
          <a:xfrm>
            <a:off x="99578" y="1704486"/>
            <a:ext cx="7819891" cy="461665"/>
            <a:chOff x="356936" y="1738010"/>
            <a:chExt cx="7819891" cy="461665"/>
          </a:xfrm>
        </p:grpSpPr>
        <p:sp>
          <p:nvSpPr>
            <p:cNvPr id="6" name="テキスト ボックス 5">
              <a:extLst>
                <a:ext uri="{FF2B5EF4-FFF2-40B4-BE49-F238E27FC236}">
                  <a16:creationId xmlns:a16="http://schemas.microsoft.com/office/drawing/2014/main" id="{3CAB0828-D6A6-B6AA-DD33-1732642C077A}"/>
                </a:ext>
              </a:extLst>
            </p:cNvPr>
            <p:cNvSpPr txBox="1"/>
            <p:nvPr/>
          </p:nvSpPr>
          <p:spPr>
            <a:xfrm>
              <a:off x="776007" y="2028474"/>
              <a:ext cx="4572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0" name="テキスト ボックス 9">
              <a:extLst>
                <a:ext uri="{FF2B5EF4-FFF2-40B4-BE49-F238E27FC236}">
                  <a16:creationId xmlns:a16="http://schemas.microsoft.com/office/drawing/2014/main" id="{E6CD69E9-1A59-BD49-CA99-574B4BFB9505}"/>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本体側面の電源ボタンを操作します。</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11" name="テキスト ボックス 10">
            <a:extLst>
              <a:ext uri="{FF2B5EF4-FFF2-40B4-BE49-F238E27FC236}">
                <a16:creationId xmlns:a16="http://schemas.microsoft.com/office/drawing/2014/main" id="{1B3AE0B3-568C-52FA-3B51-48BCCCAD1851}"/>
              </a:ext>
            </a:extLst>
          </p:cNvPr>
          <p:cNvSpPr txBox="1"/>
          <p:nvPr/>
        </p:nvSpPr>
        <p:spPr>
          <a:xfrm>
            <a:off x="3593506" y="2307940"/>
            <a:ext cx="2718988"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電源の入れ方</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2" name="グループ化 11">
            <a:extLst>
              <a:ext uri="{FF2B5EF4-FFF2-40B4-BE49-F238E27FC236}">
                <a16:creationId xmlns:a16="http://schemas.microsoft.com/office/drawing/2014/main" id="{2403434C-369E-1305-A611-0796756B1FD3}"/>
              </a:ext>
            </a:extLst>
          </p:cNvPr>
          <p:cNvGrpSpPr/>
          <p:nvPr/>
        </p:nvGrpSpPr>
        <p:grpSpPr>
          <a:xfrm>
            <a:off x="356937" y="2941220"/>
            <a:ext cx="2248545" cy="923330"/>
            <a:chOff x="4304714" y="2597417"/>
            <a:chExt cx="2248545" cy="923330"/>
          </a:xfrm>
        </p:grpSpPr>
        <p:sp>
          <p:nvSpPr>
            <p:cNvPr id="14" name="楕円 13">
              <a:extLst>
                <a:ext uri="{FF2B5EF4-FFF2-40B4-BE49-F238E27FC236}">
                  <a16:creationId xmlns:a16="http://schemas.microsoft.com/office/drawing/2014/main" id="{CC5A761B-2F79-6167-DD5C-505AE613F1CE}"/>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70716DA7-2BD1-ED5C-6752-186A6FCA5953}"/>
                </a:ext>
              </a:extLst>
            </p:cNvPr>
            <p:cNvSpPr txBox="1"/>
            <p:nvPr/>
          </p:nvSpPr>
          <p:spPr>
            <a:xfrm>
              <a:off x="4700713" y="2597417"/>
              <a:ext cx="1852546"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ロゴが表示されるまで電源ボタンを長押しします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8" name="グループ化 17">
            <a:extLst>
              <a:ext uri="{FF2B5EF4-FFF2-40B4-BE49-F238E27FC236}">
                <a16:creationId xmlns:a16="http://schemas.microsoft.com/office/drawing/2014/main" id="{D2E29A63-0A00-A243-961C-BD113904ED4C}"/>
              </a:ext>
            </a:extLst>
          </p:cNvPr>
          <p:cNvGrpSpPr/>
          <p:nvPr/>
        </p:nvGrpSpPr>
        <p:grpSpPr>
          <a:xfrm>
            <a:off x="2770713" y="2926307"/>
            <a:ext cx="2248545" cy="646331"/>
            <a:chOff x="4304714" y="2597417"/>
            <a:chExt cx="2248545" cy="646331"/>
          </a:xfrm>
        </p:grpSpPr>
        <p:sp>
          <p:nvSpPr>
            <p:cNvPr id="19" name="楕円 18">
              <a:extLst>
                <a:ext uri="{FF2B5EF4-FFF2-40B4-BE49-F238E27FC236}">
                  <a16:creationId xmlns:a16="http://schemas.microsoft.com/office/drawing/2014/main" id="{92473BDA-90D2-E076-2539-6208FCA6476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0" name="テキスト ボックス 19">
              <a:extLst>
                <a:ext uri="{FF2B5EF4-FFF2-40B4-BE49-F238E27FC236}">
                  <a16:creationId xmlns:a16="http://schemas.microsoft.com/office/drawing/2014/main" id="{4D620C5F-8777-3CB3-1762-685BDAC68A24}"/>
                </a:ext>
              </a:extLst>
            </p:cNvPr>
            <p:cNvSpPr txBox="1"/>
            <p:nvPr/>
          </p:nvSpPr>
          <p:spPr>
            <a:xfrm>
              <a:off x="4700713" y="2597417"/>
              <a:ext cx="1852546"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ロゴが表示されたら指を離します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3" name="グループ化 22">
            <a:extLst>
              <a:ext uri="{FF2B5EF4-FFF2-40B4-BE49-F238E27FC236}">
                <a16:creationId xmlns:a16="http://schemas.microsoft.com/office/drawing/2014/main" id="{7DA6BCC2-0094-4A0D-59C4-44AD8D277A50}"/>
              </a:ext>
            </a:extLst>
          </p:cNvPr>
          <p:cNvGrpSpPr/>
          <p:nvPr/>
        </p:nvGrpSpPr>
        <p:grpSpPr>
          <a:xfrm>
            <a:off x="5184489" y="2911394"/>
            <a:ext cx="2436884" cy="923330"/>
            <a:chOff x="4304714" y="2597417"/>
            <a:chExt cx="2436884" cy="923330"/>
          </a:xfrm>
        </p:grpSpPr>
        <p:sp>
          <p:nvSpPr>
            <p:cNvPr id="25" name="楕円 24">
              <a:extLst>
                <a:ext uri="{FF2B5EF4-FFF2-40B4-BE49-F238E27FC236}">
                  <a16:creationId xmlns:a16="http://schemas.microsoft.com/office/drawing/2014/main" id="{86F5386E-BDA3-132E-18A9-4FBFDF22F948}"/>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6" name="テキスト ボックス 25">
              <a:extLst>
                <a:ext uri="{FF2B5EF4-FFF2-40B4-BE49-F238E27FC236}">
                  <a16:creationId xmlns:a16="http://schemas.microsoft.com/office/drawing/2014/main" id="{EC076125-491A-79AE-14D8-EFC59EDE22F9}"/>
                </a:ext>
              </a:extLst>
            </p:cNvPr>
            <p:cNvSpPr txBox="1"/>
            <p:nvPr/>
          </p:nvSpPr>
          <p:spPr>
            <a:xfrm>
              <a:off x="4700713" y="2597417"/>
              <a:ext cx="2040885"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ロック画面が表示されたら、画面を上にスライドします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1" name="グループ化 30">
            <a:extLst>
              <a:ext uri="{FF2B5EF4-FFF2-40B4-BE49-F238E27FC236}">
                <a16:creationId xmlns:a16="http://schemas.microsoft.com/office/drawing/2014/main" id="{629B12E3-4B0B-5AA7-DAEE-9A8D2CA588ED}"/>
              </a:ext>
            </a:extLst>
          </p:cNvPr>
          <p:cNvGrpSpPr/>
          <p:nvPr/>
        </p:nvGrpSpPr>
        <p:grpSpPr>
          <a:xfrm>
            <a:off x="7786604" y="2937695"/>
            <a:ext cx="2052484" cy="646331"/>
            <a:chOff x="4304714" y="2624336"/>
            <a:chExt cx="2052484" cy="646331"/>
          </a:xfrm>
        </p:grpSpPr>
        <p:sp>
          <p:nvSpPr>
            <p:cNvPr id="32" name="楕円 31">
              <a:extLst>
                <a:ext uri="{FF2B5EF4-FFF2-40B4-BE49-F238E27FC236}">
                  <a16:creationId xmlns:a16="http://schemas.microsoft.com/office/drawing/2014/main" id="{8B3A822F-E4DD-DD9C-0C47-E12B40C5A77C}"/>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テキスト ボックス 32">
              <a:extLst>
                <a:ext uri="{FF2B5EF4-FFF2-40B4-BE49-F238E27FC236}">
                  <a16:creationId xmlns:a16="http://schemas.microsoft.com/office/drawing/2014/main" id="{82531D6A-A644-70C3-ED0B-DD7E9C1D05CB}"/>
                </a:ext>
              </a:extLst>
            </p:cNvPr>
            <p:cNvSpPr txBox="1"/>
            <p:nvPr/>
          </p:nvSpPr>
          <p:spPr>
            <a:xfrm>
              <a:off x="4700713" y="2624336"/>
              <a:ext cx="1656485"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ホーム画面が表示されます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13" name="図 12">
            <a:extLst>
              <a:ext uri="{FF2B5EF4-FFF2-40B4-BE49-F238E27FC236}">
                <a16:creationId xmlns:a16="http://schemas.microsoft.com/office/drawing/2014/main" id="{2B1784A0-6EB1-F815-7029-668B9CC5AA18}"/>
              </a:ext>
            </a:extLst>
          </p:cNvPr>
          <p:cNvPicPr>
            <a:picLocks noChangeAspect="1"/>
          </p:cNvPicPr>
          <p:nvPr/>
        </p:nvPicPr>
        <p:blipFill>
          <a:blip r:embed="rId3"/>
          <a:stretch>
            <a:fillRect/>
          </a:stretch>
        </p:blipFill>
        <p:spPr>
          <a:xfrm>
            <a:off x="752936" y="3836414"/>
            <a:ext cx="1409625" cy="2714184"/>
          </a:xfrm>
          <a:prstGeom prst="rect">
            <a:avLst/>
          </a:prstGeom>
        </p:spPr>
      </p:pic>
      <p:pic>
        <p:nvPicPr>
          <p:cNvPr id="21" name="図 20">
            <a:extLst>
              <a:ext uri="{FF2B5EF4-FFF2-40B4-BE49-F238E27FC236}">
                <a16:creationId xmlns:a16="http://schemas.microsoft.com/office/drawing/2014/main" id="{4E21850F-2F6E-826D-0BC4-631AEAA80917}"/>
              </a:ext>
            </a:extLst>
          </p:cNvPr>
          <p:cNvPicPr>
            <a:picLocks noChangeAspect="1"/>
          </p:cNvPicPr>
          <p:nvPr/>
        </p:nvPicPr>
        <p:blipFill>
          <a:blip r:embed="rId4"/>
          <a:stretch>
            <a:fillRect/>
          </a:stretch>
        </p:blipFill>
        <p:spPr>
          <a:xfrm>
            <a:off x="3130771" y="3836414"/>
            <a:ext cx="1368851" cy="2686048"/>
          </a:xfrm>
          <a:prstGeom prst="rect">
            <a:avLst/>
          </a:prstGeom>
        </p:spPr>
      </p:pic>
      <p:pic>
        <p:nvPicPr>
          <p:cNvPr id="27" name="図 26">
            <a:extLst>
              <a:ext uri="{FF2B5EF4-FFF2-40B4-BE49-F238E27FC236}">
                <a16:creationId xmlns:a16="http://schemas.microsoft.com/office/drawing/2014/main" id="{1141359B-7AC5-797E-C076-429626D77B46}"/>
              </a:ext>
            </a:extLst>
          </p:cNvPr>
          <p:cNvPicPr>
            <a:picLocks noChangeAspect="1"/>
          </p:cNvPicPr>
          <p:nvPr/>
        </p:nvPicPr>
        <p:blipFill>
          <a:blip r:embed="rId5"/>
          <a:stretch>
            <a:fillRect/>
          </a:stretch>
        </p:blipFill>
        <p:spPr>
          <a:xfrm>
            <a:off x="5689372" y="3809645"/>
            <a:ext cx="1330651" cy="2687738"/>
          </a:xfrm>
          <a:prstGeom prst="rect">
            <a:avLst/>
          </a:prstGeom>
        </p:spPr>
      </p:pic>
      <p:pic>
        <p:nvPicPr>
          <p:cNvPr id="29" name="図 28">
            <a:extLst>
              <a:ext uri="{FF2B5EF4-FFF2-40B4-BE49-F238E27FC236}">
                <a16:creationId xmlns:a16="http://schemas.microsoft.com/office/drawing/2014/main" id="{D93BF4E7-090C-02FE-12C0-0C1F8300317B}"/>
              </a:ext>
            </a:extLst>
          </p:cNvPr>
          <p:cNvPicPr>
            <a:picLocks noChangeAspect="1"/>
          </p:cNvPicPr>
          <p:nvPr/>
        </p:nvPicPr>
        <p:blipFill>
          <a:blip r:embed="rId6"/>
          <a:stretch>
            <a:fillRect/>
          </a:stretch>
        </p:blipFill>
        <p:spPr>
          <a:xfrm>
            <a:off x="7943843" y="3781509"/>
            <a:ext cx="1352793" cy="2740953"/>
          </a:xfrm>
          <a:prstGeom prst="rect">
            <a:avLst/>
          </a:prstGeom>
        </p:spPr>
      </p:pic>
    </p:spTree>
    <p:extLst>
      <p:ext uri="{BB962C8B-B14F-4D97-AF65-F5344CB8AC3E}">
        <p14:creationId xmlns:p14="http://schemas.microsoft.com/office/powerpoint/2010/main" val="3144418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4" name="タイトル 3">
            <a:extLst>
              <a:ext uri="{FF2B5EF4-FFF2-40B4-BE49-F238E27FC236}">
                <a16:creationId xmlns:a16="http://schemas.microsoft.com/office/drawing/2014/main" id="{6B895EF0-9879-8625-C8A4-F0A552C8B0B3}"/>
              </a:ext>
            </a:extLst>
          </p:cNvPr>
          <p:cNvSpPr txBox="1">
            <a:spLocks noGrp="1"/>
          </p:cNvSpPr>
          <p:nvPr>
            <p:ph type="title"/>
          </p:nvPr>
        </p:nvSpPr>
        <p:spPr>
          <a:xfrm>
            <a:off x="0" y="0"/>
            <a:ext cx="7304088"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スマホの動作が遅いときは「再起動」してみましょう</a:t>
            </a:r>
          </a:p>
        </p:txBody>
      </p:sp>
      <p:sp>
        <p:nvSpPr>
          <p:cNvPr id="10" name="テキスト ボックス 9">
            <a:extLst>
              <a:ext uri="{FF2B5EF4-FFF2-40B4-BE49-F238E27FC236}">
                <a16:creationId xmlns:a16="http://schemas.microsoft.com/office/drawing/2014/main" id="{406C2CD7-D710-4C32-825B-F88FC8D99021}"/>
              </a:ext>
            </a:extLst>
          </p:cNvPr>
          <p:cNvSpPr txBox="1"/>
          <p:nvPr/>
        </p:nvSpPr>
        <p:spPr>
          <a:xfrm>
            <a:off x="1629073" y="1493130"/>
            <a:ext cx="7941965" cy="1323439"/>
          </a:xfrm>
          <a:prstGeom prst="rect">
            <a:avLst/>
          </a:prstGeom>
          <a:noFill/>
        </p:spPr>
        <p:txBody>
          <a:bodyPr wrap="square">
            <a:spAutoFit/>
          </a:bodyPr>
          <a:lstStyle/>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スマートフォンは、アプリやホームページを素早く表示するために、一時的な</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情報（キャッシュ）を保存しています。キャッシュがたまりすぎると、スマホの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動作が遅くなったり、アプリが正常に動作しなくなったりすることがあります。</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再起動すると一時的に保存されていた不要な情報の一部が整理されます。</a:t>
            </a:r>
          </a:p>
        </p:txBody>
      </p:sp>
      <p:pic>
        <p:nvPicPr>
          <p:cNvPr id="11" name="図 10" descr="女の子の表情のイラスト「目がハート・疑問・居眠り・照れ」 | かわいいフリー素材集 いらすとや">
            <a:extLst>
              <a:ext uri="{FF2B5EF4-FFF2-40B4-BE49-F238E27FC236}">
                <a16:creationId xmlns:a16="http://schemas.microsoft.com/office/drawing/2014/main" id="{50C64A4D-AF10-5932-CCCD-D7F99736E014}"/>
              </a:ext>
            </a:extLst>
          </p:cNvPr>
          <p:cNvPicPr>
            <a:picLocks noChangeAspect="1"/>
          </p:cNvPicPr>
          <p:nvPr/>
        </p:nvPicPr>
        <p:blipFill>
          <a:blip r:embed="rId2"/>
          <a:stretch>
            <a:fillRect/>
          </a:stretch>
        </p:blipFill>
        <p:spPr>
          <a:xfrm>
            <a:off x="334962" y="1424713"/>
            <a:ext cx="1208857" cy="1289447"/>
          </a:xfrm>
          <a:prstGeom prst="rect">
            <a:avLst/>
          </a:prstGeom>
        </p:spPr>
      </p:pic>
      <p:pic>
        <p:nvPicPr>
          <p:cNvPr id="15" name="図 14" descr="コンセントを抜いている男性のイラスト（節電）">
            <a:extLst>
              <a:ext uri="{FF2B5EF4-FFF2-40B4-BE49-F238E27FC236}">
                <a16:creationId xmlns:a16="http://schemas.microsoft.com/office/drawing/2014/main" id="{6BE07F4E-20B1-9933-37E9-580E631F28C9}"/>
              </a:ext>
            </a:extLst>
          </p:cNvPr>
          <p:cNvPicPr>
            <a:picLocks noChangeAspect="1"/>
          </p:cNvPicPr>
          <p:nvPr/>
        </p:nvPicPr>
        <p:blipFill>
          <a:blip r:embed="rId3"/>
          <a:stretch>
            <a:fillRect/>
          </a:stretch>
        </p:blipFill>
        <p:spPr>
          <a:xfrm>
            <a:off x="547506" y="4933323"/>
            <a:ext cx="1654997" cy="1663314"/>
          </a:xfrm>
          <a:prstGeom prst="rect">
            <a:avLst/>
          </a:prstGeom>
        </p:spPr>
      </p:pic>
      <p:sp>
        <p:nvSpPr>
          <p:cNvPr id="16" name="テキスト ボックス 15">
            <a:extLst>
              <a:ext uri="{FF2B5EF4-FFF2-40B4-BE49-F238E27FC236}">
                <a16:creationId xmlns:a16="http://schemas.microsoft.com/office/drawing/2014/main" id="{A8B0176B-E61C-F022-D1FF-48ABBD354883}"/>
              </a:ext>
            </a:extLst>
          </p:cNvPr>
          <p:cNvSpPr txBox="1"/>
          <p:nvPr/>
        </p:nvSpPr>
        <p:spPr>
          <a:xfrm>
            <a:off x="4106765" y="664079"/>
            <a:ext cx="4473178" cy="577081"/>
          </a:xfrm>
          <a:prstGeom prst="rect">
            <a:avLst/>
          </a:prstGeom>
          <a:noFill/>
        </p:spPr>
        <p:txBody>
          <a:bodyPr wrap="square">
            <a:spAutoFit/>
          </a:bodyPr>
          <a:lstStyle/>
          <a:p>
            <a:pPr algn="ct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例えるならキャッシュは「よく使う物を机の上に置いておくこと」と似ています。</a:t>
            </a:r>
            <a:endParaRPr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毎回引き出しから取り出さなくてもよいので、作業が早くなります。</a:t>
            </a:r>
            <a:endParaRPr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スマホは素早い動作をするためにキャッシュを保存しないといけないのです。</a:t>
            </a:r>
          </a:p>
        </p:txBody>
      </p:sp>
      <p:pic>
        <p:nvPicPr>
          <p:cNvPr id="17" name="図 16" descr="新しいスマートフォンのイラスト | かわいいフリー素材集 いらすとや">
            <a:extLst>
              <a:ext uri="{FF2B5EF4-FFF2-40B4-BE49-F238E27FC236}">
                <a16:creationId xmlns:a16="http://schemas.microsoft.com/office/drawing/2014/main" id="{C9CEF883-778C-A1F3-6915-F6E03CFB2743}"/>
              </a:ext>
            </a:extLst>
          </p:cNvPr>
          <p:cNvPicPr>
            <a:picLocks noChangeAspect="1"/>
          </p:cNvPicPr>
          <p:nvPr/>
        </p:nvPicPr>
        <p:blipFill>
          <a:blip r:embed="rId4"/>
          <a:stretch>
            <a:fillRect/>
          </a:stretch>
        </p:blipFill>
        <p:spPr>
          <a:xfrm>
            <a:off x="8262541" y="352455"/>
            <a:ext cx="1224359" cy="1224359"/>
          </a:xfrm>
          <a:prstGeom prst="rect">
            <a:avLst/>
          </a:prstGeom>
        </p:spPr>
      </p:pic>
      <p:sp>
        <p:nvSpPr>
          <p:cNvPr id="19" name="二等辺三角形 18">
            <a:extLst>
              <a:ext uri="{FF2B5EF4-FFF2-40B4-BE49-F238E27FC236}">
                <a16:creationId xmlns:a16="http://schemas.microsoft.com/office/drawing/2014/main" id="{51331F23-3277-BAB5-EF57-AC28483DD133}"/>
              </a:ext>
            </a:extLst>
          </p:cNvPr>
          <p:cNvSpPr/>
          <p:nvPr/>
        </p:nvSpPr>
        <p:spPr>
          <a:xfrm rot="10800000">
            <a:off x="4357687" y="2884984"/>
            <a:ext cx="1190625" cy="301001"/>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テキスト ボックス 19">
            <a:extLst>
              <a:ext uri="{FF2B5EF4-FFF2-40B4-BE49-F238E27FC236}">
                <a16:creationId xmlns:a16="http://schemas.microsoft.com/office/drawing/2014/main" id="{26325593-3294-7CB1-BA38-AB796E8E0669}"/>
              </a:ext>
            </a:extLst>
          </p:cNvPr>
          <p:cNvSpPr txBox="1"/>
          <p:nvPr/>
        </p:nvSpPr>
        <p:spPr>
          <a:xfrm>
            <a:off x="2928634" y="3273532"/>
            <a:ext cx="3546885" cy="461665"/>
          </a:xfrm>
          <a:prstGeom prst="rect">
            <a:avLst/>
          </a:prstGeom>
          <a:noFill/>
        </p:spPr>
        <p:txBody>
          <a:bodyPr wrap="square">
            <a:spAutoFit/>
          </a:bodyPr>
          <a:lstStyle/>
          <a:p>
            <a:pPr algn="ctr"/>
            <a:r>
              <a:rPr lang="ja-JP" altLang="en-US" sz="2400" b="1" dirty="0">
                <a:solidFill>
                  <a:schemeClr val="tx1">
                    <a:lumMod val="75000"/>
                    <a:lumOff val="25000"/>
                  </a:schemeClr>
                </a:solidFill>
                <a:highlight>
                  <a:srgbClr val="FFFF00"/>
                </a:highlight>
                <a:latin typeface="Meiryo UI" panose="020B0604030504040204" pitchFamily="50" charset="-128"/>
                <a:ea typeface="Meiryo UI" panose="020B0604030504040204" pitchFamily="50" charset="-128"/>
              </a:rPr>
              <a:t>再起動で期待される効果</a:t>
            </a:r>
          </a:p>
        </p:txBody>
      </p:sp>
      <p:sp>
        <p:nvSpPr>
          <p:cNvPr id="22" name="テキスト ボックス 21">
            <a:extLst>
              <a:ext uri="{FF2B5EF4-FFF2-40B4-BE49-F238E27FC236}">
                <a16:creationId xmlns:a16="http://schemas.microsoft.com/office/drawing/2014/main" id="{A1212796-66AE-EA65-7475-282255C8CF3F}"/>
              </a:ext>
            </a:extLst>
          </p:cNvPr>
          <p:cNvSpPr txBox="1"/>
          <p:nvPr/>
        </p:nvSpPr>
        <p:spPr>
          <a:xfrm>
            <a:off x="2095500" y="3702003"/>
            <a:ext cx="5810250" cy="1200329"/>
          </a:xfrm>
          <a:prstGeom prst="rect">
            <a:avLst/>
          </a:prstGeom>
          <a:noFill/>
        </p:spPr>
        <p:txBody>
          <a:bodyPr wrap="square">
            <a:spAutoFit/>
          </a:bodyPr>
          <a:lstStyle/>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スマホの動作が軽くなることがある</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アプリの不具合が改善することがある</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スマホの調子がよくなることがある</a:t>
            </a:r>
          </a:p>
        </p:txBody>
      </p:sp>
      <p:sp>
        <p:nvSpPr>
          <p:cNvPr id="26" name="テキスト ボックス 25">
            <a:extLst>
              <a:ext uri="{FF2B5EF4-FFF2-40B4-BE49-F238E27FC236}">
                <a16:creationId xmlns:a16="http://schemas.microsoft.com/office/drawing/2014/main" id="{F376B236-0046-7DD7-1D5C-3A040B73ADF3}"/>
              </a:ext>
            </a:extLst>
          </p:cNvPr>
          <p:cNvSpPr txBox="1"/>
          <p:nvPr/>
        </p:nvSpPr>
        <p:spPr>
          <a:xfrm>
            <a:off x="6343354" y="5928464"/>
            <a:ext cx="4991100" cy="577081"/>
          </a:xfrm>
          <a:prstGeom prst="rect">
            <a:avLst/>
          </a:prstGeom>
          <a:noFill/>
        </p:spPr>
        <p:txBody>
          <a:bodyPr wrap="square">
            <a:spAutoFit/>
          </a:bodyPr>
          <a:lstStyle/>
          <a:p>
            <a:r>
              <a:rPr lang="en-US" altLang="ja-JP" sz="105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再起動ですべてのキャッシュが削除されるわけではありません。</a:t>
            </a:r>
            <a:endParaRPr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r>
              <a:rPr lang="en-US" altLang="ja-JP" sz="105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写真や連絡先などのデータが消えることはありません。</a:t>
            </a:r>
            <a:endParaRPr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a:p>
            <a:r>
              <a:rPr lang="en-US" altLang="ja-JP" sz="105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全ての不具合が解消出来るわけではありません。</a:t>
            </a:r>
            <a:endParaRPr lang="en-US" altLang="ja-JP" sz="105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7" name="吹き出し: 角を丸めた四角形 26">
            <a:extLst>
              <a:ext uri="{FF2B5EF4-FFF2-40B4-BE49-F238E27FC236}">
                <a16:creationId xmlns:a16="http://schemas.microsoft.com/office/drawing/2014/main" id="{71F1B127-669C-454C-0CB1-91BC609A17DB}"/>
              </a:ext>
            </a:extLst>
          </p:cNvPr>
          <p:cNvSpPr/>
          <p:nvPr/>
        </p:nvSpPr>
        <p:spPr>
          <a:xfrm>
            <a:off x="2457450" y="4951713"/>
            <a:ext cx="4991100" cy="852179"/>
          </a:xfrm>
          <a:prstGeom prst="wedgeRoundRectCallout">
            <a:avLst>
              <a:gd name="adj1" fmla="val -57135"/>
              <a:gd name="adj2" fmla="val 33404"/>
              <a:gd name="adj3" fmla="val 16667"/>
            </a:avLst>
          </a:prstGeom>
          <a:no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イメージは家電製品の調子が悪い時に</a:t>
            </a:r>
            <a:endParaRPr kumimoji="1"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コンセントを抜くようなものです。</a:t>
            </a:r>
          </a:p>
        </p:txBody>
      </p:sp>
      <p:pic>
        <p:nvPicPr>
          <p:cNvPr id="28" name="図 27" descr="注意のマーク | かわいいフリー素材集 いらすとや">
            <a:extLst>
              <a:ext uri="{FF2B5EF4-FFF2-40B4-BE49-F238E27FC236}">
                <a16:creationId xmlns:a16="http://schemas.microsoft.com/office/drawing/2014/main" id="{4FD490C0-0CE1-0EF3-2292-9853398E7ECE}"/>
              </a:ext>
            </a:extLst>
          </p:cNvPr>
          <p:cNvPicPr>
            <a:picLocks noChangeAspect="1"/>
          </p:cNvPicPr>
          <p:nvPr/>
        </p:nvPicPr>
        <p:blipFill>
          <a:blip r:embed="rId5"/>
          <a:stretch>
            <a:fillRect/>
          </a:stretch>
        </p:blipFill>
        <p:spPr>
          <a:xfrm>
            <a:off x="5733928" y="5995668"/>
            <a:ext cx="520958" cy="475571"/>
          </a:xfrm>
          <a:prstGeom prst="rect">
            <a:avLst/>
          </a:prstGeom>
        </p:spPr>
      </p:pic>
      <p:sp>
        <p:nvSpPr>
          <p:cNvPr id="29" name="正方形/長方形 28">
            <a:extLst>
              <a:ext uri="{FF2B5EF4-FFF2-40B4-BE49-F238E27FC236}">
                <a16:creationId xmlns:a16="http://schemas.microsoft.com/office/drawing/2014/main" id="{B75F7FD0-01B6-754E-A799-523FDC02C599}"/>
              </a:ext>
            </a:extLst>
          </p:cNvPr>
          <p:cNvSpPr/>
          <p:nvPr/>
        </p:nvSpPr>
        <p:spPr>
          <a:xfrm>
            <a:off x="6343353" y="5928464"/>
            <a:ext cx="3413489" cy="577081"/>
          </a:xfrm>
          <a:prstGeom prst="rect">
            <a:avLst/>
          </a:prstGeom>
          <a:noFill/>
          <a:ln>
            <a:solidFill>
              <a:schemeClr val="tx1">
                <a:lumMod val="75000"/>
                <a:lumOff val="2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F3A804AF-04C3-86C7-D464-B29F3F2B568E}"/>
              </a:ext>
            </a:extLst>
          </p:cNvPr>
          <p:cNvSpPr txBox="1"/>
          <p:nvPr/>
        </p:nvSpPr>
        <p:spPr>
          <a:xfrm>
            <a:off x="1798044" y="1330314"/>
            <a:ext cx="1762279" cy="94400"/>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dirty="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a:extLst>
              <a:ext uri="{FF2B5EF4-FFF2-40B4-BE49-F238E27FC236}">
                <a16:creationId xmlns:a16="http://schemas.microsoft.com/office/drawing/2014/main" id="{710379AD-B0DF-ED47-BE44-51CA6828DDD0}"/>
              </a:ext>
            </a:extLst>
          </p:cNvPr>
          <p:cNvSpPr txBox="1"/>
          <p:nvPr/>
        </p:nvSpPr>
        <p:spPr>
          <a:xfrm>
            <a:off x="1629073" y="1093020"/>
            <a:ext cx="2095500" cy="400110"/>
          </a:xfrm>
          <a:prstGeom prst="rect">
            <a:avLst/>
          </a:prstGeom>
          <a:noFill/>
        </p:spPr>
        <p:txBody>
          <a:bodyPr wrap="square">
            <a:spAutoFit/>
          </a:bodyPr>
          <a:lstStyle/>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キャッシュって何？</a:t>
            </a:r>
          </a:p>
        </p:txBody>
      </p:sp>
      <p:sp>
        <p:nvSpPr>
          <p:cNvPr id="34" name="テキスト ボックス 33">
            <a:extLst>
              <a:ext uri="{FF2B5EF4-FFF2-40B4-BE49-F238E27FC236}">
                <a16:creationId xmlns:a16="http://schemas.microsoft.com/office/drawing/2014/main" id="{EB01F40A-BA9E-6C4D-0B63-E0D12F69E723}"/>
              </a:ext>
            </a:extLst>
          </p:cNvPr>
          <p:cNvSpPr txBox="1"/>
          <p:nvPr/>
        </p:nvSpPr>
        <p:spPr>
          <a:xfrm>
            <a:off x="8517457" y="815815"/>
            <a:ext cx="1327059" cy="261610"/>
          </a:xfrm>
          <a:prstGeom prst="rect">
            <a:avLst/>
          </a:prstGeom>
          <a:noFill/>
        </p:spPr>
        <p:txBody>
          <a:bodyPr wrap="square">
            <a:spAutoFit/>
          </a:bodyPr>
          <a:lstStyle/>
          <a:p>
            <a:r>
              <a:rPr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準備</a:t>
            </a:r>
            <a:r>
              <a:rPr lang="en-US" altLang="ja-JP" sz="1100" b="1" dirty="0">
                <a:solidFill>
                  <a:schemeClr val="tx1">
                    <a:lumMod val="75000"/>
                    <a:lumOff val="25000"/>
                  </a:schemeClr>
                </a:solidFill>
                <a:latin typeface="Meiryo UI" panose="020B0604030504040204" pitchFamily="50" charset="-128"/>
                <a:ea typeface="Meiryo UI" panose="020B0604030504040204" pitchFamily="50" charset="-128"/>
              </a:rPr>
              <a:t>OK!</a:t>
            </a:r>
            <a:endParaRPr lang="ja-JP" altLang="en-US" sz="11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Slide Number Placeholder 4">
            <a:extLst>
              <a:ext uri="{FF2B5EF4-FFF2-40B4-BE49-F238E27FC236}">
                <a16:creationId xmlns:a16="http://schemas.microsoft.com/office/drawing/2014/main" id="{C55F7A43-5280-936F-B4AC-DFAC1E1AF3B7}"/>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20742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BF4D-BC75-7EB0-98D1-79CEF03C505E}"/>
            </a:ext>
          </a:extLst>
        </p:cNvPr>
        <p:cNvGrpSpPr/>
        <p:nvPr/>
      </p:nvGrpSpPr>
      <p:grpSpPr>
        <a:xfrm>
          <a:off x="0" y="0"/>
          <a:ext cx="1" cy="1"/>
          <a:chOff x="0" y="0"/>
          <a:chExt cx="1" cy="1"/>
        </a:xfrm>
      </p:grpSpPr>
      <p:sp>
        <p:nvSpPr>
          <p:cNvPr id="4" name="タイトル 3">
            <a:extLst>
              <a:ext uri="{FF2B5EF4-FFF2-40B4-BE49-F238E27FC236}">
                <a16:creationId xmlns:a16="http://schemas.microsoft.com/office/drawing/2014/main" id="{276A4988-5121-FEE7-5C5C-6E37FAE3183A}"/>
              </a:ext>
            </a:extLst>
          </p:cNvPr>
          <p:cNvSpPr txBox="1">
            <a:spLocks noGrp="1"/>
          </p:cNvSpPr>
          <p:nvPr>
            <p:ph type="title"/>
          </p:nvPr>
        </p:nvSpPr>
        <p:spPr>
          <a:xfrm>
            <a:off x="0" y="0"/>
            <a:ext cx="7304088"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i="0" u="none" strike="noStrike" kern="1200" cap="none" spc="0" normalizeH="0" baseline="0" noProof="0" dirty="0">
                <a:ln>
                  <a:noFill/>
                </a:ln>
                <a:solidFill>
                  <a:prstClr val="white"/>
                </a:solidFill>
                <a:effectLst/>
                <a:uLnTx/>
                <a:uFillTx/>
                <a:latin typeface="Meiryo UI"/>
                <a:ea typeface="Meiryo UI"/>
              </a:rPr>
              <a:t>スリープモードとの違い</a:t>
            </a:r>
          </a:p>
        </p:txBody>
      </p:sp>
      <p:pic>
        <p:nvPicPr>
          <p:cNvPr id="2" name="図 1">
            <a:extLst>
              <a:ext uri="{FF2B5EF4-FFF2-40B4-BE49-F238E27FC236}">
                <a16:creationId xmlns:a16="http://schemas.microsoft.com/office/drawing/2014/main" id="{AAFD1C88-24C7-B843-AC7E-260EA955B563}"/>
              </a:ext>
            </a:extLst>
          </p:cNvPr>
          <p:cNvPicPr>
            <a:picLocks noChangeAspect="1"/>
          </p:cNvPicPr>
          <p:nvPr/>
        </p:nvPicPr>
        <p:blipFill>
          <a:blip r:embed="rId2"/>
          <a:stretch>
            <a:fillRect/>
          </a:stretch>
        </p:blipFill>
        <p:spPr>
          <a:xfrm>
            <a:off x="7345478" y="431293"/>
            <a:ext cx="864314" cy="1037760"/>
          </a:xfrm>
          <a:prstGeom prst="rect">
            <a:avLst/>
          </a:prstGeom>
        </p:spPr>
      </p:pic>
      <p:sp>
        <p:nvSpPr>
          <p:cNvPr id="5" name="テキスト ボックス 4">
            <a:extLst>
              <a:ext uri="{FF2B5EF4-FFF2-40B4-BE49-F238E27FC236}">
                <a16:creationId xmlns:a16="http://schemas.microsoft.com/office/drawing/2014/main" id="{B3455FD7-C6C0-90FD-E7DE-BFD4C2D7ABA3}"/>
              </a:ext>
            </a:extLst>
          </p:cNvPr>
          <p:cNvSpPr txBox="1"/>
          <p:nvPr/>
        </p:nvSpPr>
        <p:spPr>
          <a:xfrm>
            <a:off x="1389731" y="1141869"/>
            <a:ext cx="2354856" cy="162814"/>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dirty="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7" name="テキスト ボックス 6">
            <a:extLst>
              <a:ext uri="{FF2B5EF4-FFF2-40B4-BE49-F238E27FC236}">
                <a16:creationId xmlns:a16="http://schemas.microsoft.com/office/drawing/2014/main" id="{FB0BB4AA-A2FD-2973-1687-285B2639A85D}"/>
              </a:ext>
            </a:extLst>
          </p:cNvPr>
          <p:cNvSpPr txBox="1"/>
          <p:nvPr/>
        </p:nvSpPr>
        <p:spPr>
          <a:xfrm>
            <a:off x="1220759" y="904575"/>
            <a:ext cx="2761953" cy="400110"/>
          </a:xfrm>
          <a:prstGeom prst="rect">
            <a:avLst/>
          </a:prstGeom>
          <a:noFill/>
        </p:spPr>
        <p:txBody>
          <a:bodyPr wrap="square">
            <a:spAutoFit/>
          </a:bodyPr>
          <a:lstStyle/>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スリープモードって何？</a:t>
            </a:r>
          </a:p>
        </p:txBody>
      </p:sp>
      <p:pic>
        <p:nvPicPr>
          <p:cNvPr id="8" name="図 7" descr="スマートフォンのキャラクター（ひらめいた顔）">
            <a:extLst>
              <a:ext uri="{FF2B5EF4-FFF2-40B4-BE49-F238E27FC236}">
                <a16:creationId xmlns:a16="http://schemas.microsoft.com/office/drawing/2014/main" id="{BDA95727-C24D-2563-6CCB-B2CF5C1439AF}"/>
              </a:ext>
            </a:extLst>
          </p:cNvPr>
          <p:cNvPicPr>
            <a:picLocks noChangeAspect="1"/>
          </p:cNvPicPr>
          <p:nvPr/>
        </p:nvPicPr>
        <p:blipFill>
          <a:blip r:embed="rId3"/>
          <a:stretch>
            <a:fillRect/>
          </a:stretch>
        </p:blipFill>
        <p:spPr>
          <a:xfrm>
            <a:off x="8522861" y="431292"/>
            <a:ext cx="860730" cy="1037760"/>
          </a:xfrm>
          <a:prstGeom prst="rect">
            <a:avLst/>
          </a:prstGeom>
        </p:spPr>
      </p:pic>
      <p:sp>
        <p:nvSpPr>
          <p:cNvPr id="10" name="二等辺三角形 9">
            <a:extLst>
              <a:ext uri="{FF2B5EF4-FFF2-40B4-BE49-F238E27FC236}">
                <a16:creationId xmlns:a16="http://schemas.microsoft.com/office/drawing/2014/main" id="{3C81052B-0D1B-45EA-B9CC-8348D6DBD316}"/>
              </a:ext>
            </a:extLst>
          </p:cNvPr>
          <p:cNvSpPr/>
          <p:nvPr/>
        </p:nvSpPr>
        <p:spPr>
          <a:xfrm rot="5400000">
            <a:off x="8137502" y="866200"/>
            <a:ext cx="477453" cy="236700"/>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descr="初心者向けHOW TO】自転車のサイズってなに？ | 川崎で自転車をお探しならY's Road 川崎店">
            <a:extLst>
              <a:ext uri="{FF2B5EF4-FFF2-40B4-BE49-F238E27FC236}">
                <a16:creationId xmlns:a16="http://schemas.microsoft.com/office/drawing/2014/main" id="{9E5DDA31-98BB-A5C0-B3BF-A71AF79AC05F}"/>
              </a:ext>
            </a:extLst>
          </p:cNvPr>
          <p:cNvPicPr>
            <a:picLocks noChangeAspect="1"/>
          </p:cNvPicPr>
          <p:nvPr/>
        </p:nvPicPr>
        <p:blipFill>
          <a:blip r:embed="rId4"/>
          <a:stretch>
            <a:fillRect/>
          </a:stretch>
        </p:blipFill>
        <p:spPr>
          <a:xfrm>
            <a:off x="158241" y="1345088"/>
            <a:ext cx="1208856" cy="1391728"/>
          </a:xfrm>
          <a:prstGeom prst="rect">
            <a:avLst/>
          </a:prstGeom>
        </p:spPr>
      </p:pic>
      <p:sp>
        <p:nvSpPr>
          <p:cNvPr id="16" name="テキスト ボックス 15">
            <a:extLst>
              <a:ext uri="{FF2B5EF4-FFF2-40B4-BE49-F238E27FC236}">
                <a16:creationId xmlns:a16="http://schemas.microsoft.com/office/drawing/2014/main" id="{DF851781-1645-5ED7-27EB-C2CE0ADA1056}"/>
              </a:ext>
            </a:extLst>
          </p:cNvPr>
          <p:cNvSpPr txBox="1"/>
          <p:nvPr/>
        </p:nvSpPr>
        <p:spPr>
          <a:xfrm>
            <a:off x="1359569" y="1437871"/>
            <a:ext cx="8431183" cy="1323439"/>
          </a:xfrm>
          <a:prstGeom prst="rect">
            <a:avLst/>
          </a:prstGeom>
          <a:noFill/>
        </p:spPr>
        <p:txBody>
          <a:bodyPr wrap="square">
            <a:spAutoFit/>
          </a:bodyPr>
          <a:lstStyle/>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スリープモードは、電源ボタンを軽く押すことで画面を暗くしスマホを「お休み状態」にする機能です。画面は消えていますが、スマホ自体は動いているため、</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電話や</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LINE</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の着信を受けることができます。</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画面を見たい時は電源ボタンを押すだけで、すぐに元の画面に戻れます。</a:t>
            </a:r>
          </a:p>
        </p:txBody>
      </p:sp>
      <p:pic>
        <p:nvPicPr>
          <p:cNvPr id="21" name="図 20">
            <a:extLst>
              <a:ext uri="{FF2B5EF4-FFF2-40B4-BE49-F238E27FC236}">
                <a16:creationId xmlns:a16="http://schemas.microsoft.com/office/drawing/2014/main" id="{76904363-2D95-5587-2209-C5EB2DB4EFB6}"/>
              </a:ext>
            </a:extLst>
          </p:cNvPr>
          <p:cNvPicPr>
            <a:picLocks noChangeAspect="1"/>
          </p:cNvPicPr>
          <p:nvPr/>
        </p:nvPicPr>
        <p:blipFill>
          <a:blip r:embed="rId5"/>
          <a:stretch>
            <a:fillRect/>
          </a:stretch>
        </p:blipFill>
        <p:spPr>
          <a:xfrm>
            <a:off x="7732963" y="4988297"/>
            <a:ext cx="1650628" cy="1650628"/>
          </a:xfrm>
          <a:prstGeom prst="rect">
            <a:avLst/>
          </a:prstGeom>
        </p:spPr>
      </p:pic>
      <p:sp>
        <p:nvSpPr>
          <p:cNvPr id="23" name="二等辺三角形 22">
            <a:extLst>
              <a:ext uri="{FF2B5EF4-FFF2-40B4-BE49-F238E27FC236}">
                <a16:creationId xmlns:a16="http://schemas.microsoft.com/office/drawing/2014/main" id="{34983869-670D-81B9-86C9-45802709BE91}"/>
              </a:ext>
            </a:extLst>
          </p:cNvPr>
          <p:cNvSpPr/>
          <p:nvPr/>
        </p:nvSpPr>
        <p:spPr>
          <a:xfrm rot="10800000">
            <a:off x="4357687" y="2884984"/>
            <a:ext cx="1190625" cy="301001"/>
          </a:xfrm>
          <a:prstGeom prst="triangl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80194193-A490-037E-CFBC-9A5568E21162}"/>
              </a:ext>
            </a:extLst>
          </p:cNvPr>
          <p:cNvSpPr txBox="1"/>
          <p:nvPr/>
        </p:nvSpPr>
        <p:spPr>
          <a:xfrm>
            <a:off x="2928634" y="3273532"/>
            <a:ext cx="3546885" cy="461665"/>
          </a:xfrm>
          <a:prstGeom prst="rect">
            <a:avLst/>
          </a:prstGeom>
          <a:noFill/>
        </p:spPr>
        <p:txBody>
          <a:bodyPr wrap="square">
            <a:spAutoFit/>
          </a:bodyPr>
          <a:lstStyle/>
          <a:p>
            <a:pPr algn="ctr"/>
            <a:r>
              <a:rPr lang="ja-JP" altLang="en-US" sz="2400" b="1" dirty="0">
                <a:solidFill>
                  <a:schemeClr val="tx1">
                    <a:lumMod val="75000"/>
                    <a:lumOff val="25000"/>
                  </a:schemeClr>
                </a:solidFill>
                <a:highlight>
                  <a:srgbClr val="FFFF00"/>
                </a:highlight>
                <a:latin typeface="Meiryo UI" panose="020B0604030504040204" pitchFamily="50" charset="-128"/>
                <a:ea typeface="Meiryo UI" panose="020B0604030504040204" pitchFamily="50" charset="-128"/>
              </a:rPr>
              <a:t>覚えておきたいポイント</a:t>
            </a:r>
          </a:p>
        </p:txBody>
      </p:sp>
      <p:sp>
        <p:nvSpPr>
          <p:cNvPr id="27" name="テキスト ボックス 26">
            <a:extLst>
              <a:ext uri="{FF2B5EF4-FFF2-40B4-BE49-F238E27FC236}">
                <a16:creationId xmlns:a16="http://schemas.microsoft.com/office/drawing/2014/main" id="{2BE6C639-D794-B5D5-3835-D96768274D8A}"/>
              </a:ext>
            </a:extLst>
          </p:cNvPr>
          <p:cNvSpPr txBox="1"/>
          <p:nvPr/>
        </p:nvSpPr>
        <p:spPr>
          <a:xfrm>
            <a:off x="1685924" y="3787968"/>
            <a:ext cx="8297741" cy="1200329"/>
          </a:xfrm>
          <a:prstGeom prst="rect">
            <a:avLst/>
          </a:prstGeom>
          <a:noFill/>
        </p:spPr>
        <p:txBody>
          <a:bodyPr wrap="square">
            <a:spAutoFit/>
          </a:bodyPr>
          <a:lstStyle/>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普段は「スリープモード」で問題ありません。</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動きが遅い、アプリが固まるなどの不具合がある時は</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　 「電源オフ→再起動」を試してみましょう。</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9" name="吹き出し: 角を丸めた四角形 28">
            <a:extLst>
              <a:ext uri="{FF2B5EF4-FFF2-40B4-BE49-F238E27FC236}">
                <a16:creationId xmlns:a16="http://schemas.microsoft.com/office/drawing/2014/main" id="{D30E5390-DEFA-EC8B-48B1-5E30A6158D8C}"/>
              </a:ext>
            </a:extLst>
          </p:cNvPr>
          <p:cNvSpPr/>
          <p:nvPr/>
        </p:nvSpPr>
        <p:spPr>
          <a:xfrm>
            <a:off x="2055043" y="5165555"/>
            <a:ext cx="5249045" cy="1101152"/>
          </a:xfrm>
          <a:prstGeom prst="wedgeRoundRectCallout">
            <a:avLst>
              <a:gd name="adj1" fmla="val 59086"/>
              <a:gd name="adj2" fmla="val 31169"/>
              <a:gd name="adj3" fmla="val 16667"/>
            </a:avLst>
          </a:prstGeom>
          <a:no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イメージはテレビのリモコンです。</a:t>
            </a:r>
            <a:endParaRPr kumimoji="1"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kumimoji="1"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スリープモード：電源待機状態（待機モード）</a:t>
            </a:r>
            <a:endParaRPr kumimoji="1"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r>
              <a:rPr kumimoji="1"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「電源オフ→再起動」：主電源オフ</a:t>
            </a:r>
            <a:endParaRPr kumimoji="1"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6" name="Slide Number Placeholder 4">
            <a:extLst>
              <a:ext uri="{FF2B5EF4-FFF2-40B4-BE49-F238E27FC236}">
                <a16:creationId xmlns:a16="http://schemas.microsoft.com/office/drawing/2014/main" id="{6F4D990B-CDE9-7893-CF40-6672D19D32C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531196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97DB9-C116-A08B-FB84-E7BE63F34276}"/>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DF833FEF-570F-4F5B-6918-2F6F29BB9967}"/>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文字入力</a:t>
            </a:r>
            <a:endParaRPr kumimoji="1" lang="ja-JP" altLang="en-US" sz="3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29013043-D6CC-42B4-3709-0D24332110D0}"/>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341386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dirty="0">
                <a:solidFill>
                  <a:prstClr val="white"/>
                </a:solidFill>
                <a:latin typeface="Meiryo UI" panose="020B0604030504040204" pitchFamily="50" charset="-128"/>
                <a:ea typeface="Meiryo UI" panose="020B0604030504040204" pitchFamily="50" charset="-128"/>
              </a:rPr>
              <a:t>スマートフォンの入力方法</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カレンダー が含まれている画像&#10;&#10;AI によって生成されたコンテンツは間違っている可能性があります。">
            <a:extLst>
              <a:ext uri="{FF2B5EF4-FFF2-40B4-BE49-F238E27FC236}">
                <a16:creationId xmlns:a16="http://schemas.microsoft.com/office/drawing/2014/main" id="{A3DC285A-FFE3-B130-1E5F-57C9EA7554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9433"/>
            <a:ext cx="9875589" cy="4838218"/>
          </a:xfrm>
          <a:prstGeom prst="rect">
            <a:avLst/>
          </a:prstGeom>
        </p:spPr>
      </p:pic>
      <p:sp>
        <p:nvSpPr>
          <p:cNvPr id="5" name="テキスト ボックス 4">
            <a:extLst>
              <a:ext uri="{FF2B5EF4-FFF2-40B4-BE49-F238E27FC236}">
                <a16:creationId xmlns:a16="http://schemas.microsoft.com/office/drawing/2014/main" id="{107079D6-D476-989B-CBBC-7B0BCFEF6F94}"/>
              </a:ext>
            </a:extLst>
          </p:cNvPr>
          <p:cNvSpPr txBox="1"/>
          <p:nvPr/>
        </p:nvSpPr>
        <p:spPr>
          <a:xfrm>
            <a:off x="138896" y="996136"/>
            <a:ext cx="8414796" cy="461665"/>
          </a:xfrm>
          <a:prstGeom prst="rect">
            <a:avLst/>
          </a:prstGeom>
          <a:noFill/>
        </p:spPr>
        <p:txBody>
          <a:bodyPr wrap="square" rtlCol="0">
            <a:spAutoFit/>
          </a:bodyPr>
          <a:lstStyle/>
          <a:p>
            <a:r>
              <a:rPr kumimoji="1" lang="ja-JP" altLang="en-US" sz="2400" b="1" dirty="0">
                <a:highlight>
                  <a:srgbClr val="FFFF00"/>
                </a:highlight>
                <a:latin typeface="Meiryo UI" panose="020B0604030504040204" pitchFamily="50" charset="-128"/>
                <a:ea typeface="Meiryo UI" panose="020B0604030504040204" pitchFamily="50" charset="-128"/>
              </a:rPr>
              <a:t>スマートフォンの入力方法はどんな方法があるの？</a:t>
            </a:r>
          </a:p>
        </p:txBody>
      </p:sp>
    </p:spTree>
    <p:extLst>
      <p:ext uri="{BB962C8B-B14F-4D97-AF65-F5344CB8AC3E}">
        <p14:creationId xmlns:p14="http://schemas.microsoft.com/office/powerpoint/2010/main" val="102620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B97EB-F8EF-D7CF-4987-2989CBCFD107}"/>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0126C161-2B59-89FE-9643-AF18D4F26134}"/>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フリック入力①</a:t>
            </a:r>
          </a:p>
        </p:txBody>
      </p:sp>
      <p:sp>
        <p:nvSpPr>
          <p:cNvPr id="9" name="Slide Number Placeholder 4">
            <a:extLst>
              <a:ext uri="{FF2B5EF4-FFF2-40B4-BE49-F238E27FC236}">
                <a16:creationId xmlns:a16="http://schemas.microsoft.com/office/drawing/2014/main" id="{EA49ED9E-D4FD-278C-C0EF-EF43AB9E1919}"/>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 name="図 1"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4235E0F0-21A0-1A45-3EA6-8A62F9DF8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9731"/>
            <a:ext cx="9927272" cy="5210057"/>
          </a:xfrm>
          <a:prstGeom prst="rect">
            <a:avLst/>
          </a:prstGeom>
        </p:spPr>
      </p:pic>
    </p:spTree>
    <p:extLst>
      <p:ext uri="{BB962C8B-B14F-4D97-AF65-F5344CB8AC3E}">
        <p14:creationId xmlns:p14="http://schemas.microsoft.com/office/powerpoint/2010/main" val="411569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8057-F655-D6B1-9E8C-C9D6968D1C25}"/>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F24CFDD1-F685-7529-EE7F-40FF90B925D6}"/>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フリック入力②</a:t>
            </a:r>
          </a:p>
        </p:txBody>
      </p:sp>
      <p:sp>
        <p:nvSpPr>
          <p:cNvPr id="9" name="Slide Number Placeholder 4">
            <a:extLst>
              <a:ext uri="{FF2B5EF4-FFF2-40B4-BE49-F238E27FC236}">
                <a16:creationId xmlns:a16="http://schemas.microsoft.com/office/drawing/2014/main" id="{91ADB4BC-E23D-3906-E645-D240146DA581}"/>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a:extLst>
              <a:ext uri="{FF2B5EF4-FFF2-40B4-BE49-F238E27FC236}">
                <a16:creationId xmlns:a16="http://schemas.microsoft.com/office/drawing/2014/main" id="{99E93195-0671-7582-127E-73D128D8E95C}"/>
              </a:ext>
            </a:extLst>
          </p:cNvPr>
          <p:cNvPicPr>
            <a:picLocks noChangeAspect="1"/>
          </p:cNvPicPr>
          <p:nvPr/>
        </p:nvPicPr>
        <p:blipFill>
          <a:blip r:embed="rId3"/>
          <a:stretch>
            <a:fillRect/>
          </a:stretch>
        </p:blipFill>
        <p:spPr>
          <a:xfrm>
            <a:off x="51454" y="1093882"/>
            <a:ext cx="9803091" cy="5133297"/>
          </a:xfrm>
          <a:prstGeom prst="rect">
            <a:avLst/>
          </a:prstGeom>
        </p:spPr>
      </p:pic>
    </p:spTree>
    <p:extLst>
      <p:ext uri="{BB962C8B-B14F-4D97-AF65-F5344CB8AC3E}">
        <p14:creationId xmlns:p14="http://schemas.microsoft.com/office/powerpoint/2010/main" val="1116515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B87F2-AD14-F7C7-5556-206368BA1DD8}"/>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B5DA1583-DD08-E2AE-A12C-D3B01FBDAAAE}"/>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キーボード</a:t>
            </a:r>
          </a:p>
        </p:txBody>
      </p:sp>
      <p:sp>
        <p:nvSpPr>
          <p:cNvPr id="9" name="Slide Number Placeholder 4">
            <a:extLst>
              <a:ext uri="{FF2B5EF4-FFF2-40B4-BE49-F238E27FC236}">
                <a16:creationId xmlns:a16="http://schemas.microsoft.com/office/drawing/2014/main" id="{069D4667-938A-4D24-18DD-06CF4013BC66}"/>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 name="図 1">
            <a:extLst>
              <a:ext uri="{FF2B5EF4-FFF2-40B4-BE49-F238E27FC236}">
                <a16:creationId xmlns:a16="http://schemas.microsoft.com/office/drawing/2014/main" id="{09D0CDDA-4E96-6824-FC3D-8ACEE316BEA3}"/>
              </a:ext>
            </a:extLst>
          </p:cNvPr>
          <p:cNvPicPr>
            <a:picLocks noChangeAspect="1"/>
          </p:cNvPicPr>
          <p:nvPr/>
        </p:nvPicPr>
        <p:blipFill>
          <a:blip r:embed="rId3"/>
          <a:stretch>
            <a:fillRect/>
          </a:stretch>
        </p:blipFill>
        <p:spPr>
          <a:xfrm>
            <a:off x="60695" y="1089908"/>
            <a:ext cx="9845305" cy="5183570"/>
          </a:xfrm>
          <a:prstGeom prst="rect">
            <a:avLst/>
          </a:prstGeom>
        </p:spPr>
      </p:pic>
    </p:spTree>
    <p:extLst>
      <p:ext uri="{BB962C8B-B14F-4D97-AF65-F5344CB8AC3E}">
        <p14:creationId xmlns:p14="http://schemas.microsoft.com/office/powerpoint/2010/main" val="3261040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171A-0807-84D2-BE91-1F8B1DE11D05}"/>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85400885-EC5F-E4F5-F67C-E6605A48B9B0}"/>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dirty="0">
                <a:solidFill>
                  <a:prstClr val="white"/>
                </a:solidFill>
                <a:latin typeface="Meiryo UI" panose="020B0604030504040204" pitchFamily="50" charset="-128"/>
                <a:ea typeface="Meiryo UI" panose="020B0604030504040204" pitchFamily="50" charset="-128"/>
              </a:rPr>
              <a:t>フリック入力の練習をしてみましょう！</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95B58986-B2B1-1C41-3207-206E4BBCFD4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テキスト&#10;&#10;AI によって生成されたコンテンツは間違っている可能性があります。">
            <a:extLst>
              <a:ext uri="{FF2B5EF4-FFF2-40B4-BE49-F238E27FC236}">
                <a16:creationId xmlns:a16="http://schemas.microsoft.com/office/drawing/2014/main" id="{E62224A3-C254-9D76-AEEC-68879EF43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41" y="1398893"/>
            <a:ext cx="9814118" cy="4060214"/>
          </a:xfrm>
          <a:prstGeom prst="rect">
            <a:avLst/>
          </a:prstGeom>
        </p:spPr>
      </p:pic>
    </p:spTree>
    <p:extLst>
      <p:ext uri="{BB962C8B-B14F-4D97-AF65-F5344CB8AC3E}">
        <p14:creationId xmlns:p14="http://schemas.microsoft.com/office/powerpoint/2010/main" val="2855082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C3F0-148B-4C42-B6F6-CE960A64DB0F}"/>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071B5F6B-BFE1-67FD-256D-8D901BAF3876}"/>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dirty="0">
                <a:solidFill>
                  <a:prstClr val="white"/>
                </a:solidFill>
                <a:latin typeface="Meiryo UI" panose="020B0604030504040204" pitchFamily="50" charset="-128"/>
                <a:ea typeface="Meiryo UI" panose="020B0604030504040204" pitchFamily="50" charset="-128"/>
              </a:rPr>
              <a:t>フリック入力の練習をしてみましょう！</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0E314E53-9C60-869E-7596-B0EA3C9C8490}"/>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 name="図 1">
            <a:extLst>
              <a:ext uri="{FF2B5EF4-FFF2-40B4-BE49-F238E27FC236}">
                <a16:creationId xmlns:a16="http://schemas.microsoft.com/office/drawing/2014/main" id="{ECAEBCED-F1DF-4F6E-8FBD-8680FC214685}"/>
              </a:ext>
            </a:extLst>
          </p:cNvPr>
          <p:cNvPicPr>
            <a:picLocks noChangeAspect="1"/>
          </p:cNvPicPr>
          <p:nvPr/>
        </p:nvPicPr>
        <p:blipFill>
          <a:blip r:embed="rId3"/>
          <a:stretch>
            <a:fillRect/>
          </a:stretch>
        </p:blipFill>
        <p:spPr>
          <a:xfrm>
            <a:off x="139734" y="1055233"/>
            <a:ext cx="9626531" cy="5171946"/>
          </a:xfrm>
          <a:prstGeom prst="rect">
            <a:avLst/>
          </a:prstGeom>
        </p:spPr>
      </p:pic>
    </p:spTree>
    <p:extLst>
      <p:ext uri="{BB962C8B-B14F-4D97-AF65-F5344CB8AC3E}">
        <p14:creationId xmlns:p14="http://schemas.microsoft.com/office/powerpoint/2010/main" val="198907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1FE3B-CB1C-A061-C70D-E2CF8C185739}"/>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8145AE58-80D4-162D-59FF-1849816F9886}"/>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dirty="0">
                <a:solidFill>
                  <a:prstClr val="white"/>
                </a:solidFill>
                <a:latin typeface="Meiryo UI" panose="020B0604030504040204" pitchFamily="50" charset="-128"/>
                <a:ea typeface="Meiryo UI" panose="020B0604030504040204" pitchFamily="50" charset="-128"/>
              </a:rPr>
              <a:t>フリック入力の練習をしてみましょう！</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AC8F051C-EBDC-A134-9761-96BE07D79226}"/>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3F26F4B2-5F90-A0AC-FE4D-F3637FEE4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34" y="1101361"/>
            <a:ext cx="9746931" cy="5067946"/>
          </a:xfrm>
          <a:prstGeom prst="rect">
            <a:avLst/>
          </a:prstGeom>
        </p:spPr>
      </p:pic>
    </p:spTree>
    <p:extLst>
      <p:ext uri="{BB962C8B-B14F-4D97-AF65-F5344CB8AC3E}">
        <p14:creationId xmlns:p14="http://schemas.microsoft.com/office/powerpoint/2010/main" val="838035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DA440-44F2-AE6A-AFF0-E341A11087A9}"/>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7A45FB93-8B26-1FDD-3FB1-5684EBABFF94}"/>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電話のかけ方</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0A6B0BE2-5F1D-1EB0-B5E4-B7BBEED50E5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46627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7E5F9-9A25-227D-6CAF-1FBB167F691D}"/>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A63769A9-9E0B-B3A0-0B23-DC244E38966C}"/>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電話のかけ方</a:t>
            </a:r>
          </a:p>
        </p:txBody>
      </p:sp>
      <p:sp>
        <p:nvSpPr>
          <p:cNvPr id="9" name="Slide Number Placeholder 4">
            <a:extLst>
              <a:ext uri="{FF2B5EF4-FFF2-40B4-BE49-F238E27FC236}">
                <a16:creationId xmlns:a16="http://schemas.microsoft.com/office/drawing/2014/main" id="{450692B9-BF73-86E9-785E-7CA8702383D1}"/>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 name="テキスト ボックス 4">
            <a:extLst>
              <a:ext uri="{FF2B5EF4-FFF2-40B4-BE49-F238E27FC236}">
                <a16:creationId xmlns:a16="http://schemas.microsoft.com/office/drawing/2014/main" id="{2A770574-93C9-23A3-36C8-9C126CDE43EB}"/>
              </a:ext>
            </a:extLst>
          </p:cNvPr>
          <p:cNvSpPr txBox="1"/>
          <p:nvPr/>
        </p:nvSpPr>
        <p:spPr>
          <a:xfrm>
            <a:off x="138896" y="996136"/>
            <a:ext cx="8414796" cy="461665"/>
          </a:xfrm>
          <a:prstGeom prst="rect">
            <a:avLst/>
          </a:prstGeom>
          <a:noFill/>
        </p:spPr>
        <p:txBody>
          <a:bodyPr wrap="square" rtlCol="0">
            <a:spAutoFit/>
          </a:bodyPr>
          <a:lstStyle/>
          <a:p>
            <a:r>
              <a:rPr kumimoji="1" lang="ja-JP" altLang="en-US" sz="2400" b="1" dirty="0">
                <a:highlight>
                  <a:srgbClr val="FFFF00"/>
                </a:highlight>
                <a:latin typeface="Meiryo UI" panose="020B0604030504040204" pitchFamily="50" charset="-128"/>
                <a:ea typeface="Meiryo UI" panose="020B0604030504040204" pitchFamily="50" charset="-128"/>
              </a:rPr>
              <a:t>電話のかけかたはどんな方法があるの？</a:t>
            </a:r>
          </a:p>
        </p:txBody>
      </p:sp>
      <p:pic>
        <p:nvPicPr>
          <p:cNvPr id="3" name="図 2" descr="グラフィカル ユーザー インターフェイス, テキスト, アプリケーション, チャットまたはテキスト メッセージ&#10;&#10;AI によって生成されたコンテンツは間違っている可能性があります。">
            <a:extLst>
              <a:ext uri="{FF2B5EF4-FFF2-40B4-BE49-F238E27FC236}">
                <a16:creationId xmlns:a16="http://schemas.microsoft.com/office/drawing/2014/main" id="{191E9668-2664-857B-3D99-E52C512F5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98" y="1724628"/>
            <a:ext cx="9588804" cy="4502269"/>
          </a:xfrm>
          <a:prstGeom prst="rect">
            <a:avLst/>
          </a:prstGeom>
        </p:spPr>
      </p:pic>
      <p:sp>
        <p:nvSpPr>
          <p:cNvPr id="6" name="正方形/長方形 5">
            <a:extLst>
              <a:ext uri="{FF2B5EF4-FFF2-40B4-BE49-F238E27FC236}">
                <a16:creationId xmlns:a16="http://schemas.microsoft.com/office/drawing/2014/main" id="{A60C145F-C122-3E0A-99B5-8121F4430945}"/>
              </a:ext>
            </a:extLst>
          </p:cNvPr>
          <p:cNvSpPr/>
          <p:nvPr/>
        </p:nvSpPr>
        <p:spPr>
          <a:xfrm>
            <a:off x="69448" y="2234627"/>
            <a:ext cx="3275636" cy="399227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E5DD256-21C7-65DF-2F23-315E6E2BDA6B}"/>
              </a:ext>
            </a:extLst>
          </p:cNvPr>
          <p:cNvSpPr txBox="1"/>
          <p:nvPr/>
        </p:nvSpPr>
        <p:spPr>
          <a:xfrm>
            <a:off x="159453" y="6226897"/>
            <a:ext cx="3095625" cy="369332"/>
          </a:xfrm>
          <a:prstGeom prst="rect">
            <a:avLst/>
          </a:prstGeom>
          <a:noFill/>
        </p:spPr>
        <p:txBody>
          <a:bodyPr wrap="square" rtlCol="0">
            <a:spAutoFit/>
          </a:bodyPr>
          <a:lstStyle/>
          <a:p>
            <a:pPr algn="ctr"/>
            <a:r>
              <a:rPr kumimoji="1" lang="ja-JP" altLang="en-US" b="1" dirty="0">
                <a:solidFill>
                  <a:srgbClr val="FF0000"/>
                </a:solidFill>
                <a:latin typeface="Meiryo UI" panose="020B0604030504040204" pitchFamily="50" charset="-128"/>
                <a:ea typeface="Meiryo UI" panose="020B0604030504040204" pitchFamily="50" charset="-128"/>
              </a:rPr>
              <a:t>こちらをご紹介します</a:t>
            </a:r>
          </a:p>
        </p:txBody>
      </p:sp>
    </p:spTree>
    <p:extLst>
      <p:ext uri="{BB962C8B-B14F-4D97-AF65-F5344CB8AC3E}">
        <p14:creationId xmlns:p14="http://schemas.microsoft.com/office/powerpoint/2010/main" val="2946117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E8FFA-935E-1970-67AB-59FD9E637A44}"/>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DE1C52F7-CC41-F68D-89BC-43A109E6B46B}"/>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連絡先の登録方法（</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67702C04-A8C9-733A-1918-9EBB1C0462CB}"/>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EBF16ED9-534D-DF7D-2614-C2F41FB07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32" y="808623"/>
            <a:ext cx="5799578" cy="2792917"/>
          </a:xfrm>
          <a:prstGeom prst="rect">
            <a:avLst/>
          </a:prstGeom>
        </p:spPr>
      </p:pic>
      <p:pic>
        <p:nvPicPr>
          <p:cNvPr id="6" name="図 5">
            <a:extLst>
              <a:ext uri="{FF2B5EF4-FFF2-40B4-BE49-F238E27FC236}">
                <a16:creationId xmlns:a16="http://schemas.microsoft.com/office/drawing/2014/main" id="{A576ED88-C23D-B353-35C9-6F961F172BDE}"/>
              </a:ext>
            </a:extLst>
          </p:cNvPr>
          <p:cNvPicPr>
            <a:picLocks noChangeAspect="1"/>
          </p:cNvPicPr>
          <p:nvPr/>
        </p:nvPicPr>
        <p:blipFill>
          <a:blip r:embed="rId4"/>
          <a:stretch>
            <a:fillRect/>
          </a:stretch>
        </p:blipFill>
        <p:spPr>
          <a:xfrm>
            <a:off x="171450" y="3668756"/>
            <a:ext cx="5695635" cy="2872157"/>
          </a:xfrm>
          <a:prstGeom prst="rect">
            <a:avLst/>
          </a:prstGeom>
        </p:spPr>
      </p:pic>
      <p:pic>
        <p:nvPicPr>
          <p:cNvPr id="12" name="図 11">
            <a:extLst>
              <a:ext uri="{FF2B5EF4-FFF2-40B4-BE49-F238E27FC236}">
                <a16:creationId xmlns:a16="http://schemas.microsoft.com/office/drawing/2014/main" id="{3CF467C0-926B-C646-9EDA-ADE6F37981B7}"/>
              </a:ext>
            </a:extLst>
          </p:cNvPr>
          <p:cNvPicPr>
            <a:picLocks noChangeAspect="1"/>
          </p:cNvPicPr>
          <p:nvPr/>
        </p:nvPicPr>
        <p:blipFill>
          <a:blip r:embed="rId5"/>
          <a:stretch>
            <a:fillRect/>
          </a:stretch>
        </p:blipFill>
        <p:spPr>
          <a:xfrm>
            <a:off x="5876610" y="3668756"/>
            <a:ext cx="4015443" cy="2872157"/>
          </a:xfrm>
          <a:prstGeom prst="rect">
            <a:avLst/>
          </a:prstGeom>
        </p:spPr>
      </p:pic>
      <p:pic>
        <p:nvPicPr>
          <p:cNvPr id="14" name="図 1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6AEB4739-27D9-3A95-EA35-4BCAFF690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2854" y="2079029"/>
            <a:ext cx="3317897" cy="1040826"/>
          </a:xfrm>
          <a:prstGeom prst="rect">
            <a:avLst/>
          </a:prstGeom>
        </p:spPr>
      </p:pic>
      <p:pic>
        <p:nvPicPr>
          <p:cNvPr id="16" name="図 15">
            <a:extLst>
              <a:ext uri="{FF2B5EF4-FFF2-40B4-BE49-F238E27FC236}">
                <a16:creationId xmlns:a16="http://schemas.microsoft.com/office/drawing/2014/main" id="{D52F07A4-FD71-F713-B5D3-F080FE8CA0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2855" y="1722672"/>
            <a:ext cx="3317897" cy="289141"/>
          </a:xfrm>
          <a:prstGeom prst="rect">
            <a:avLst/>
          </a:prstGeom>
        </p:spPr>
      </p:pic>
      <p:sp>
        <p:nvSpPr>
          <p:cNvPr id="17" name="テキスト ボックス 16">
            <a:extLst>
              <a:ext uri="{FF2B5EF4-FFF2-40B4-BE49-F238E27FC236}">
                <a16:creationId xmlns:a16="http://schemas.microsoft.com/office/drawing/2014/main" id="{FA736449-C4D4-745D-96A3-E84736907693}"/>
              </a:ext>
            </a:extLst>
          </p:cNvPr>
          <p:cNvSpPr txBox="1"/>
          <p:nvPr/>
        </p:nvSpPr>
        <p:spPr>
          <a:xfrm>
            <a:off x="6252854" y="1442172"/>
            <a:ext cx="309562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行きつけの美容院や通院している歯科医院など</a:t>
            </a:r>
          </a:p>
        </p:txBody>
      </p:sp>
    </p:spTree>
    <p:extLst>
      <p:ext uri="{BB962C8B-B14F-4D97-AF65-F5344CB8AC3E}">
        <p14:creationId xmlns:p14="http://schemas.microsoft.com/office/powerpoint/2010/main" val="581495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23878-85CB-AB9B-7497-C1996DCCF02B}"/>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FF704DD2-0CEC-F4A3-DC2F-341E229AFEBE}"/>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連絡先から電話をかける（</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77B90151-58A3-2066-6288-140A11FDD3AD}"/>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AF475EA6-1C1A-8EE1-00C7-DD6269FA9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62" y="1137888"/>
            <a:ext cx="9393680" cy="4977162"/>
          </a:xfrm>
          <a:prstGeom prst="rect">
            <a:avLst/>
          </a:prstGeom>
        </p:spPr>
      </p:pic>
    </p:spTree>
    <p:extLst>
      <p:ext uri="{BB962C8B-B14F-4D97-AF65-F5344CB8AC3E}">
        <p14:creationId xmlns:p14="http://schemas.microsoft.com/office/powerpoint/2010/main" val="2542971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4FB6B-7BB4-6161-2DAE-4D2BD2983ADF}"/>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B7DD4DB9-5279-1E67-BA72-C57BDF80DF65}"/>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通話画面の見方（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DBA05B27-31FF-BE16-DFAA-7D0DBFCEA301}"/>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10;&#10;AI によって生成されたコンテンツは間違っている可能性があります。">
            <a:extLst>
              <a:ext uri="{FF2B5EF4-FFF2-40B4-BE49-F238E27FC236}">
                <a16:creationId xmlns:a16="http://schemas.microsoft.com/office/drawing/2014/main" id="{D1AFC0DE-4555-D3C9-DAAF-8AD6FB7350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442" y="1483163"/>
            <a:ext cx="9571115" cy="4460437"/>
          </a:xfrm>
          <a:prstGeom prst="rect">
            <a:avLst/>
          </a:prstGeom>
        </p:spPr>
      </p:pic>
    </p:spTree>
    <p:extLst>
      <p:ext uri="{BB962C8B-B14F-4D97-AF65-F5344CB8AC3E}">
        <p14:creationId xmlns:p14="http://schemas.microsoft.com/office/powerpoint/2010/main" val="2313123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1C9E-E464-F003-7128-965256110F4A}"/>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69A0F710-657E-FCF5-7BC0-9A35DE52FB3E}"/>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連絡先の登録方法（</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E9D330B9-B366-9807-B17F-7E7FA0A4D7DB}"/>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4" name="図 1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A4A88B06-6253-06DE-7895-E63510EB9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2854" y="2079029"/>
            <a:ext cx="3317897" cy="1040826"/>
          </a:xfrm>
          <a:prstGeom prst="rect">
            <a:avLst/>
          </a:prstGeom>
        </p:spPr>
      </p:pic>
      <p:pic>
        <p:nvPicPr>
          <p:cNvPr id="16" name="図 15">
            <a:extLst>
              <a:ext uri="{FF2B5EF4-FFF2-40B4-BE49-F238E27FC236}">
                <a16:creationId xmlns:a16="http://schemas.microsoft.com/office/drawing/2014/main" id="{D22E618E-A642-BD65-523D-0696D95910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2855" y="1722672"/>
            <a:ext cx="3317897" cy="289141"/>
          </a:xfrm>
          <a:prstGeom prst="rect">
            <a:avLst/>
          </a:prstGeom>
        </p:spPr>
      </p:pic>
      <p:sp>
        <p:nvSpPr>
          <p:cNvPr id="17" name="テキスト ボックス 16">
            <a:extLst>
              <a:ext uri="{FF2B5EF4-FFF2-40B4-BE49-F238E27FC236}">
                <a16:creationId xmlns:a16="http://schemas.microsoft.com/office/drawing/2014/main" id="{F190838E-FD57-A769-B295-5A41D86EC9B2}"/>
              </a:ext>
            </a:extLst>
          </p:cNvPr>
          <p:cNvSpPr txBox="1"/>
          <p:nvPr/>
        </p:nvSpPr>
        <p:spPr>
          <a:xfrm>
            <a:off x="6252854" y="1442172"/>
            <a:ext cx="309562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行きつけの美容院や通院している歯科医院など</a:t>
            </a:r>
          </a:p>
        </p:txBody>
      </p:sp>
      <p:pic>
        <p:nvPicPr>
          <p:cNvPr id="3" name="図 2"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B4430CE3-8441-6024-4091-69A2970669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23153"/>
            <a:ext cx="5731284" cy="2785856"/>
          </a:xfrm>
          <a:prstGeom prst="rect">
            <a:avLst/>
          </a:prstGeom>
        </p:spPr>
      </p:pic>
      <p:pic>
        <p:nvPicPr>
          <p:cNvPr id="8" name="図 7" descr="グラフィカル ユーザー インターフェイス, アプリケーション, カレンダー&#10;&#10;AI によって生成されたコンテンツは間違っている可能性があります。">
            <a:extLst>
              <a:ext uri="{FF2B5EF4-FFF2-40B4-BE49-F238E27FC236}">
                <a16:creationId xmlns:a16="http://schemas.microsoft.com/office/drawing/2014/main" id="{2D88CEF2-C6D2-C10E-9BF9-07161E8B39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709009"/>
            <a:ext cx="5547970" cy="2809180"/>
          </a:xfrm>
          <a:prstGeom prst="rect">
            <a:avLst/>
          </a:prstGeom>
        </p:spPr>
      </p:pic>
      <p:pic>
        <p:nvPicPr>
          <p:cNvPr id="11" name="図 10"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70A59D53-AA52-D049-10ED-9B0C5BE74F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61148" y="3731797"/>
            <a:ext cx="4129624" cy="2809180"/>
          </a:xfrm>
          <a:prstGeom prst="rect">
            <a:avLst/>
          </a:prstGeom>
        </p:spPr>
      </p:pic>
    </p:spTree>
    <p:extLst>
      <p:ext uri="{BB962C8B-B14F-4D97-AF65-F5344CB8AC3E}">
        <p14:creationId xmlns:p14="http://schemas.microsoft.com/office/powerpoint/2010/main" val="2816516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29184-02B6-B418-99F0-E69040A2E90C}"/>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82B5B4BC-7A5D-05A7-D91C-AF7FCB0D9912}"/>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連絡先から電話をかける（</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7B7CEB81-1C34-1B3E-1955-26BABC1F409E}"/>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A95A4414-ED8A-DC88-27DB-631C22C3F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91" y="1237482"/>
            <a:ext cx="9722818" cy="5072774"/>
          </a:xfrm>
          <a:prstGeom prst="rect">
            <a:avLst/>
          </a:prstGeom>
        </p:spPr>
      </p:pic>
    </p:spTree>
    <p:extLst>
      <p:ext uri="{BB962C8B-B14F-4D97-AF65-F5344CB8AC3E}">
        <p14:creationId xmlns:p14="http://schemas.microsoft.com/office/powerpoint/2010/main" val="322744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0C97-D489-9F72-2213-D6FA74838246}"/>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D64BFB74-4638-744A-49C5-6625839061E8}"/>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通話画面の見方（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994C226C-D243-60B1-940E-A5383E144E77}"/>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3" name="図 2" descr="グラフィカル ユーザー インターフェイス&#10;&#10;AI によって生成されたコンテンツは間違っている可能性があります。">
            <a:extLst>
              <a:ext uri="{FF2B5EF4-FFF2-40B4-BE49-F238E27FC236}">
                <a16:creationId xmlns:a16="http://schemas.microsoft.com/office/drawing/2014/main" id="{0B086BC3-690B-68C2-4FE7-F73AA3FAC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475" y="1537627"/>
            <a:ext cx="9667049" cy="4536922"/>
          </a:xfrm>
          <a:prstGeom prst="rect">
            <a:avLst/>
          </a:prstGeom>
        </p:spPr>
      </p:pic>
    </p:spTree>
    <p:extLst>
      <p:ext uri="{BB962C8B-B14F-4D97-AF65-F5344CB8AC3E}">
        <p14:creationId xmlns:p14="http://schemas.microsoft.com/office/powerpoint/2010/main" val="2524362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B3DC1-6DFF-C95E-41EC-F7F61613B98C}"/>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F1C036CB-72FE-D283-716F-648842DE3CBB}"/>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メッセージ</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A4020C93-9BEC-BDAB-F352-BC16D55264F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578902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9119-2219-9C68-B109-FD527B594430}"/>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4166C8CB-E3C1-EB34-8E86-57BDE82621D5}"/>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メッセージの送り方</a:t>
            </a:r>
          </a:p>
        </p:txBody>
      </p:sp>
      <p:sp>
        <p:nvSpPr>
          <p:cNvPr id="9" name="Slide Number Placeholder 4">
            <a:extLst>
              <a:ext uri="{FF2B5EF4-FFF2-40B4-BE49-F238E27FC236}">
                <a16:creationId xmlns:a16="http://schemas.microsoft.com/office/drawing/2014/main" id="{8CD30571-B2DE-EC3D-22F5-91BFA2A2F384}"/>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6" name="図 5"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605A2A63-EA49-B65E-21E5-6CDD3AD54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77" y="3261368"/>
            <a:ext cx="4858207" cy="3181176"/>
          </a:xfrm>
          <a:prstGeom prst="rect">
            <a:avLst/>
          </a:prstGeom>
        </p:spPr>
      </p:pic>
      <p:pic>
        <p:nvPicPr>
          <p:cNvPr id="8" name="図 7">
            <a:extLst>
              <a:ext uri="{FF2B5EF4-FFF2-40B4-BE49-F238E27FC236}">
                <a16:creationId xmlns:a16="http://schemas.microsoft.com/office/drawing/2014/main" id="{74BA0316-C993-A65C-CEE2-80BBDD0C9A85}"/>
              </a:ext>
            </a:extLst>
          </p:cNvPr>
          <p:cNvPicPr>
            <a:picLocks noChangeAspect="1"/>
          </p:cNvPicPr>
          <p:nvPr/>
        </p:nvPicPr>
        <p:blipFill>
          <a:blip r:embed="rId4"/>
          <a:stretch>
            <a:fillRect/>
          </a:stretch>
        </p:blipFill>
        <p:spPr>
          <a:xfrm>
            <a:off x="5025101" y="3278460"/>
            <a:ext cx="4692705" cy="3164084"/>
          </a:xfrm>
          <a:prstGeom prst="rect">
            <a:avLst/>
          </a:prstGeom>
        </p:spPr>
      </p:pic>
      <p:pic>
        <p:nvPicPr>
          <p:cNvPr id="13" name="図 1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A730CC6E-0C3C-4DD2-BADC-5C07B209DB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8226" y="756872"/>
            <a:ext cx="1349156" cy="2298562"/>
          </a:xfrm>
          <a:prstGeom prst="rect">
            <a:avLst/>
          </a:prstGeom>
        </p:spPr>
      </p:pic>
      <p:pic>
        <p:nvPicPr>
          <p:cNvPr id="15" name="図 14" descr="携帯電話の画面のスクリーンショット&#10;&#10;AI によって生成されたコンテンツは間違っている可能性があります。">
            <a:extLst>
              <a:ext uri="{FF2B5EF4-FFF2-40B4-BE49-F238E27FC236}">
                <a16:creationId xmlns:a16="http://schemas.microsoft.com/office/drawing/2014/main" id="{9E110C3F-CDB3-16C0-AC61-8442813923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2640" y="756872"/>
            <a:ext cx="1270258" cy="2298562"/>
          </a:xfrm>
          <a:prstGeom prst="rect">
            <a:avLst/>
          </a:prstGeom>
        </p:spPr>
      </p:pic>
      <p:sp>
        <p:nvSpPr>
          <p:cNvPr id="16" name="テキスト ボックス 15">
            <a:extLst>
              <a:ext uri="{FF2B5EF4-FFF2-40B4-BE49-F238E27FC236}">
                <a16:creationId xmlns:a16="http://schemas.microsoft.com/office/drawing/2014/main" id="{12278C3C-B4A7-5913-63B7-43B73829828E}"/>
              </a:ext>
            </a:extLst>
          </p:cNvPr>
          <p:cNvSpPr txBox="1"/>
          <p:nvPr/>
        </p:nvSpPr>
        <p:spPr>
          <a:xfrm>
            <a:off x="2838226" y="473836"/>
            <a:ext cx="1098154" cy="338554"/>
          </a:xfrm>
          <a:prstGeom prst="rect">
            <a:avLst/>
          </a:prstGeom>
          <a:noFill/>
        </p:spPr>
        <p:txBody>
          <a:bodyPr wrap="square" rtlCol="0">
            <a:spAutoFit/>
          </a:bodyPr>
          <a:lstStyle/>
          <a:p>
            <a:pPr algn="ct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iPhone</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29664876-8C02-163D-2E16-FFF8E50556E5}"/>
              </a:ext>
            </a:extLst>
          </p:cNvPr>
          <p:cNvSpPr txBox="1"/>
          <p:nvPr/>
        </p:nvSpPr>
        <p:spPr>
          <a:xfrm>
            <a:off x="6108692" y="473836"/>
            <a:ext cx="1098154" cy="338554"/>
          </a:xfrm>
          <a:prstGeom prst="rect">
            <a:avLst/>
          </a:prstGeom>
          <a:noFill/>
        </p:spPr>
        <p:txBody>
          <a:bodyPr wrap="square" rtlCol="0">
            <a:spAutoFit/>
          </a:bodyPr>
          <a:lstStyle/>
          <a:p>
            <a:pPr algn="ct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Android</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18" name="図 17" descr="テキスト&#10;&#10;AI によって生成されたコンテンツは間違っている可能性があります。">
            <a:extLst>
              <a:ext uri="{FF2B5EF4-FFF2-40B4-BE49-F238E27FC236}">
                <a16:creationId xmlns:a16="http://schemas.microsoft.com/office/drawing/2014/main" id="{477BCD8D-C61A-BC79-1D0B-049915092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6323" y="606918"/>
            <a:ext cx="1844734" cy="618593"/>
          </a:xfrm>
          <a:prstGeom prst="rect">
            <a:avLst/>
          </a:prstGeom>
        </p:spPr>
      </p:pic>
    </p:spTree>
    <p:extLst>
      <p:ext uri="{BB962C8B-B14F-4D97-AF65-F5344CB8AC3E}">
        <p14:creationId xmlns:p14="http://schemas.microsoft.com/office/powerpoint/2010/main" val="3422175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50D62-B334-365B-A5F2-8A4E62C7EAE1}"/>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BE7F1246-4635-BA6A-9C41-DAF4C976AEC1}"/>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dirty="0">
                <a:solidFill>
                  <a:prstClr val="white"/>
                </a:solidFill>
                <a:latin typeface="Meiryo UI" panose="020B0604030504040204" pitchFamily="50" charset="-128"/>
                <a:ea typeface="Meiryo UI" panose="020B0604030504040204" pitchFamily="50" charset="-128"/>
              </a:rPr>
              <a:t>届いた</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メッセージの確認方法</a:t>
            </a:r>
          </a:p>
        </p:txBody>
      </p:sp>
      <p:sp>
        <p:nvSpPr>
          <p:cNvPr id="9" name="Slide Number Placeholder 4">
            <a:extLst>
              <a:ext uri="{FF2B5EF4-FFF2-40B4-BE49-F238E27FC236}">
                <a16:creationId xmlns:a16="http://schemas.microsoft.com/office/drawing/2014/main" id="{7C23E2EC-9C6E-B659-B9AC-9DAE61D3D5FE}"/>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6" name="テキスト ボックス 15">
            <a:extLst>
              <a:ext uri="{FF2B5EF4-FFF2-40B4-BE49-F238E27FC236}">
                <a16:creationId xmlns:a16="http://schemas.microsoft.com/office/drawing/2014/main" id="{C9A8C3B8-1AFA-CB08-B698-AA6416159F9A}"/>
              </a:ext>
            </a:extLst>
          </p:cNvPr>
          <p:cNvSpPr txBox="1"/>
          <p:nvPr/>
        </p:nvSpPr>
        <p:spPr>
          <a:xfrm>
            <a:off x="2838226" y="473836"/>
            <a:ext cx="1098154" cy="338554"/>
          </a:xfrm>
          <a:prstGeom prst="rect">
            <a:avLst/>
          </a:prstGeom>
          <a:noFill/>
        </p:spPr>
        <p:txBody>
          <a:bodyPr wrap="square" rtlCol="0">
            <a:spAutoFit/>
          </a:bodyPr>
          <a:lstStyle/>
          <a:p>
            <a:pPr algn="ct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iPhone</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EC4AEF24-C266-8C02-69A9-E7D00D3BAE14}"/>
              </a:ext>
            </a:extLst>
          </p:cNvPr>
          <p:cNvSpPr txBox="1"/>
          <p:nvPr/>
        </p:nvSpPr>
        <p:spPr>
          <a:xfrm>
            <a:off x="6108692" y="473836"/>
            <a:ext cx="1098154" cy="338554"/>
          </a:xfrm>
          <a:prstGeom prst="rect">
            <a:avLst/>
          </a:prstGeom>
          <a:noFill/>
        </p:spPr>
        <p:txBody>
          <a:bodyPr wrap="square" rtlCol="0">
            <a:spAutoFit/>
          </a:bodyPr>
          <a:lstStyle/>
          <a:p>
            <a:pPr algn="ctr"/>
            <a:r>
              <a:rPr kumimoji="1" lang="en-US" altLang="ja-JP" sz="1600" b="1" dirty="0">
                <a:solidFill>
                  <a:schemeClr val="tx1">
                    <a:lumMod val="75000"/>
                    <a:lumOff val="25000"/>
                  </a:schemeClr>
                </a:solidFill>
                <a:latin typeface="Meiryo UI" panose="020B0604030504040204" pitchFamily="50" charset="-128"/>
                <a:ea typeface="Meiryo UI" panose="020B0604030504040204" pitchFamily="50" charset="-128"/>
              </a:rPr>
              <a:t>Android</a:t>
            </a:r>
            <a:endParaRPr kumimoji="1" lang="ja-JP" altLang="en-US" sz="16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3" name="図 2"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9759F643-9662-B558-FCEA-E61CDE3F1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923" y="3095735"/>
            <a:ext cx="1604068" cy="3003982"/>
          </a:xfrm>
          <a:prstGeom prst="rect">
            <a:avLst/>
          </a:prstGeom>
        </p:spPr>
      </p:pic>
      <p:pic>
        <p:nvPicPr>
          <p:cNvPr id="5" name="図 4" descr="グラフィカル ユーザー インターフェイス, アプリケーション, Word&#10;&#10;AI によって生成されたコンテンツは間違っている可能性があります。">
            <a:extLst>
              <a:ext uri="{FF2B5EF4-FFF2-40B4-BE49-F238E27FC236}">
                <a16:creationId xmlns:a16="http://schemas.microsoft.com/office/drawing/2014/main" id="{31E95BF2-32A0-4A64-0BB5-EF6753707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8283" y="3095735"/>
            <a:ext cx="6920180" cy="3500480"/>
          </a:xfrm>
          <a:prstGeom prst="rect">
            <a:avLst/>
          </a:prstGeom>
        </p:spPr>
      </p:pic>
      <p:pic>
        <p:nvPicPr>
          <p:cNvPr id="12" name="図 11"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02F01D6B-8DA1-8E98-32F5-7132927272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8283" y="728680"/>
            <a:ext cx="1581371" cy="2457793"/>
          </a:xfrm>
          <a:prstGeom prst="rect">
            <a:avLst/>
          </a:prstGeom>
        </p:spPr>
      </p:pic>
      <p:pic>
        <p:nvPicPr>
          <p:cNvPr id="18" name="図 17" descr="グラフィカル ユーザー インターフェイス&#10;&#10;AI によって生成されたコンテンツは間違っている可能性があります。">
            <a:extLst>
              <a:ext uri="{FF2B5EF4-FFF2-40B4-BE49-F238E27FC236}">
                <a16:creationId xmlns:a16="http://schemas.microsoft.com/office/drawing/2014/main" id="{AAC5F38F-950D-12C8-DCC2-D92F244CB7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0307" y="721306"/>
            <a:ext cx="1443953" cy="2457794"/>
          </a:xfrm>
          <a:prstGeom prst="rect">
            <a:avLst/>
          </a:prstGeom>
        </p:spPr>
      </p:pic>
      <p:pic>
        <p:nvPicPr>
          <p:cNvPr id="11" name="図 10" descr="テキスト&#10;&#10;AI によって生成されたコンテンツは間違っている可能性があります。">
            <a:extLst>
              <a:ext uri="{FF2B5EF4-FFF2-40B4-BE49-F238E27FC236}">
                <a16:creationId xmlns:a16="http://schemas.microsoft.com/office/drawing/2014/main" id="{3654D7E2-C103-3BB4-F0B6-4B273AEA9F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6323" y="606918"/>
            <a:ext cx="1844734" cy="618593"/>
          </a:xfrm>
          <a:prstGeom prst="rect">
            <a:avLst/>
          </a:prstGeom>
        </p:spPr>
      </p:pic>
    </p:spTree>
    <p:extLst>
      <p:ext uri="{BB962C8B-B14F-4D97-AF65-F5344CB8AC3E}">
        <p14:creationId xmlns:p14="http://schemas.microsoft.com/office/powerpoint/2010/main" val="1769949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89049-BC70-88BA-21FB-CA7AAA78067E}"/>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0440196F-D221-4C77-0BA0-4418B8716362}"/>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キャリアメールの送り方</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751E8136-06F7-2B71-0634-C089AD7D901D}"/>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995431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5318-9C31-5D20-C7E4-676AAD9E3D36}"/>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833EDE7E-3718-9168-FBFB-C6C363FDD026}"/>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キャリアメールの送り方（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345D5479-7662-85EC-7A9C-AE8C6932B5D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5" name="図 4"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C71B2456-7E04-E6EF-C71D-5A3C23BD0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5" y="1307308"/>
            <a:ext cx="4906450" cy="2357645"/>
          </a:xfrm>
          <a:prstGeom prst="rect">
            <a:avLst/>
          </a:prstGeom>
        </p:spPr>
      </p:pic>
      <p:pic>
        <p:nvPicPr>
          <p:cNvPr id="20" name="図 19"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9B2CFA7A-33BC-A885-85B7-0A3196351A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278547"/>
            <a:ext cx="4906449" cy="2386406"/>
          </a:xfrm>
          <a:prstGeom prst="rect">
            <a:avLst/>
          </a:prstGeom>
        </p:spPr>
      </p:pic>
      <p:pic>
        <p:nvPicPr>
          <p:cNvPr id="24" name="図 23" descr="グラフィカル ユーザー インターフェイス, アプリケーション, カレンダー&#10;&#10;AI によって生成されたコンテンツは間違っている可能性があります。">
            <a:extLst>
              <a:ext uri="{FF2B5EF4-FFF2-40B4-BE49-F238E27FC236}">
                <a16:creationId xmlns:a16="http://schemas.microsoft.com/office/drawing/2014/main" id="{65054075-FFB0-9483-0ED1-75636804C7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032" y="4121186"/>
            <a:ext cx="4803473" cy="2279614"/>
          </a:xfrm>
          <a:prstGeom prst="rect">
            <a:avLst/>
          </a:prstGeom>
        </p:spPr>
      </p:pic>
      <p:pic>
        <p:nvPicPr>
          <p:cNvPr id="26" name="図 25"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34FADB18-CE8D-0D80-1A85-49284C5CA4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3270" y="4121186"/>
            <a:ext cx="4535316" cy="2279614"/>
          </a:xfrm>
          <a:prstGeom prst="rect">
            <a:avLst/>
          </a:prstGeom>
        </p:spPr>
      </p:pic>
      <p:sp>
        <p:nvSpPr>
          <p:cNvPr id="27" name="矢印: 五方向 26">
            <a:extLst>
              <a:ext uri="{FF2B5EF4-FFF2-40B4-BE49-F238E27FC236}">
                <a16:creationId xmlns:a16="http://schemas.microsoft.com/office/drawing/2014/main" id="{42EF07B3-0835-C1B7-C43A-7A5A1DEDFDEA}"/>
              </a:ext>
            </a:extLst>
          </p:cNvPr>
          <p:cNvSpPr/>
          <p:nvPr/>
        </p:nvSpPr>
        <p:spPr>
          <a:xfrm>
            <a:off x="66425" y="965375"/>
            <a:ext cx="4886575" cy="281354"/>
          </a:xfrm>
          <a:prstGeom prst="homePlat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latin typeface="Meiryo UI" panose="020B0604030504040204" pitchFamily="50" charset="-128"/>
                <a:ea typeface="Meiryo UI" panose="020B0604030504040204" pitchFamily="50" charset="-128"/>
              </a:rPr>
              <a:t>STEP1</a:t>
            </a:r>
            <a:r>
              <a:rPr kumimoji="1" lang="ja-JP" altLang="en-US" sz="1400" b="1" dirty="0">
                <a:latin typeface="Meiryo UI" panose="020B0604030504040204" pitchFamily="50" charset="-128"/>
                <a:ea typeface="Meiryo UI" panose="020B0604030504040204" pitchFamily="50" charset="-128"/>
              </a:rPr>
              <a:t>　「メール」専用のアプリを開く</a:t>
            </a:r>
          </a:p>
        </p:txBody>
      </p:sp>
      <p:sp>
        <p:nvSpPr>
          <p:cNvPr id="28" name="矢印: 山形 27">
            <a:extLst>
              <a:ext uri="{FF2B5EF4-FFF2-40B4-BE49-F238E27FC236}">
                <a16:creationId xmlns:a16="http://schemas.microsoft.com/office/drawing/2014/main" id="{CFA7B4CD-3E10-6126-629B-3C77250DCA2A}"/>
              </a:ext>
            </a:extLst>
          </p:cNvPr>
          <p:cNvSpPr/>
          <p:nvPr/>
        </p:nvSpPr>
        <p:spPr>
          <a:xfrm>
            <a:off x="4876801" y="963255"/>
            <a:ext cx="4886574" cy="281354"/>
          </a:xfrm>
          <a:prstGeom prst="chevron">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solidFill>
                  <a:schemeClr val="bg1"/>
                </a:solidFill>
                <a:latin typeface="Meiryo UI" panose="020B0604030504040204" pitchFamily="50" charset="-128"/>
                <a:ea typeface="Meiryo UI" panose="020B0604030504040204" pitchFamily="50" charset="-128"/>
              </a:rPr>
              <a:t>STEP2</a:t>
            </a:r>
            <a:r>
              <a:rPr kumimoji="1" lang="ja-JP" altLang="en-US" sz="1400" b="1" dirty="0">
                <a:solidFill>
                  <a:schemeClr val="bg1"/>
                </a:solidFill>
                <a:latin typeface="Meiryo UI" panose="020B0604030504040204" pitchFamily="50" charset="-128"/>
                <a:ea typeface="Meiryo UI" panose="020B0604030504040204" pitchFamily="50" charset="-128"/>
              </a:rPr>
              <a:t>　宛先を入力する</a:t>
            </a:r>
          </a:p>
        </p:txBody>
      </p:sp>
      <p:sp>
        <p:nvSpPr>
          <p:cNvPr id="29" name="矢印: 五方向 28">
            <a:extLst>
              <a:ext uri="{FF2B5EF4-FFF2-40B4-BE49-F238E27FC236}">
                <a16:creationId xmlns:a16="http://schemas.microsoft.com/office/drawing/2014/main" id="{CF04AE65-CEEB-4610-D2C8-25F1CE26EA0D}"/>
              </a:ext>
            </a:extLst>
          </p:cNvPr>
          <p:cNvSpPr/>
          <p:nvPr/>
        </p:nvSpPr>
        <p:spPr>
          <a:xfrm>
            <a:off x="66424" y="3752392"/>
            <a:ext cx="4886575" cy="281354"/>
          </a:xfrm>
          <a:prstGeom prst="homePlat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latin typeface="Meiryo UI" panose="020B0604030504040204" pitchFamily="50" charset="-128"/>
                <a:ea typeface="Meiryo UI" panose="020B0604030504040204" pitchFamily="50" charset="-128"/>
              </a:rPr>
              <a:t>STEP3</a:t>
            </a:r>
            <a:r>
              <a:rPr kumimoji="1" lang="ja-JP" altLang="en-US" sz="1400" b="1" dirty="0">
                <a:latin typeface="Meiryo UI" panose="020B0604030504040204" pitchFamily="50" charset="-128"/>
                <a:ea typeface="Meiryo UI" panose="020B0604030504040204" pitchFamily="50" charset="-128"/>
              </a:rPr>
              <a:t>　件名、本文を入力する</a:t>
            </a:r>
          </a:p>
        </p:txBody>
      </p:sp>
      <p:sp>
        <p:nvSpPr>
          <p:cNvPr id="30" name="矢印: 山形 29">
            <a:extLst>
              <a:ext uri="{FF2B5EF4-FFF2-40B4-BE49-F238E27FC236}">
                <a16:creationId xmlns:a16="http://schemas.microsoft.com/office/drawing/2014/main" id="{4204F716-31E9-7024-01EA-6C1FDDDB05D4}"/>
              </a:ext>
            </a:extLst>
          </p:cNvPr>
          <p:cNvSpPr/>
          <p:nvPr/>
        </p:nvSpPr>
        <p:spPr>
          <a:xfrm>
            <a:off x="4876801" y="3752392"/>
            <a:ext cx="4886574" cy="281354"/>
          </a:xfrm>
          <a:prstGeom prst="chevron">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メールを送信する</a:t>
            </a:r>
          </a:p>
        </p:txBody>
      </p:sp>
    </p:spTree>
    <p:extLst>
      <p:ext uri="{BB962C8B-B14F-4D97-AF65-F5344CB8AC3E}">
        <p14:creationId xmlns:p14="http://schemas.microsoft.com/office/powerpoint/2010/main" val="1912160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3A1F5-1DAF-1655-87CB-9589D5452D8E}"/>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AE207960-A7A8-0A53-083B-4D0011118133}"/>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キャリアメールの送り方（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CA3EA7D4-48D1-FF55-771F-44F63DC1810C}"/>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7" name="矢印: 五方向 26">
            <a:extLst>
              <a:ext uri="{FF2B5EF4-FFF2-40B4-BE49-F238E27FC236}">
                <a16:creationId xmlns:a16="http://schemas.microsoft.com/office/drawing/2014/main" id="{6AF92417-3CCD-8274-83A3-BA6C9C775DF1}"/>
              </a:ext>
            </a:extLst>
          </p:cNvPr>
          <p:cNvSpPr/>
          <p:nvPr/>
        </p:nvSpPr>
        <p:spPr>
          <a:xfrm>
            <a:off x="66425" y="965375"/>
            <a:ext cx="4886575" cy="281354"/>
          </a:xfrm>
          <a:prstGeom prst="homePlat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latin typeface="Meiryo UI" panose="020B0604030504040204" pitchFamily="50" charset="-128"/>
                <a:ea typeface="Meiryo UI" panose="020B0604030504040204" pitchFamily="50" charset="-128"/>
              </a:rPr>
              <a:t>STEP1</a:t>
            </a:r>
            <a:r>
              <a:rPr kumimoji="1" lang="ja-JP" altLang="en-US" sz="1400" b="1" dirty="0">
                <a:latin typeface="Meiryo UI" panose="020B0604030504040204" pitchFamily="50" charset="-128"/>
                <a:ea typeface="Meiryo UI" panose="020B0604030504040204" pitchFamily="50" charset="-128"/>
              </a:rPr>
              <a:t>　「キャリアメール」のアプリを開く</a:t>
            </a:r>
          </a:p>
        </p:txBody>
      </p:sp>
      <p:sp>
        <p:nvSpPr>
          <p:cNvPr id="28" name="矢印: 山形 27">
            <a:extLst>
              <a:ext uri="{FF2B5EF4-FFF2-40B4-BE49-F238E27FC236}">
                <a16:creationId xmlns:a16="http://schemas.microsoft.com/office/drawing/2014/main" id="{DBE89EEB-99A5-C4F4-AA17-28C47A85746A}"/>
              </a:ext>
            </a:extLst>
          </p:cNvPr>
          <p:cNvSpPr/>
          <p:nvPr/>
        </p:nvSpPr>
        <p:spPr>
          <a:xfrm>
            <a:off x="4876801" y="963255"/>
            <a:ext cx="4886574" cy="281354"/>
          </a:xfrm>
          <a:prstGeom prst="chevron">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solidFill>
                  <a:schemeClr val="bg1"/>
                </a:solidFill>
                <a:latin typeface="Meiryo UI" panose="020B0604030504040204" pitchFamily="50" charset="-128"/>
                <a:ea typeface="Meiryo UI" panose="020B0604030504040204" pitchFamily="50" charset="-128"/>
              </a:rPr>
              <a:t>STEP2</a:t>
            </a:r>
            <a:r>
              <a:rPr kumimoji="1" lang="ja-JP" altLang="en-US" sz="1400" b="1" dirty="0">
                <a:solidFill>
                  <a:schemeClr val="bg1"/>
                </a:solidFill>
                <a:latin typeface="Meiryo UI" panose="020B0604030504040204" pitchFamily="50" charset="-128"/>
                <a:ea typeface="Meiryo UI" panose="020B0604030504040204" pitchFamily="50" charset="-128"/>
              </a:rPr>
              <a:t>　宛先を入力する</a:t>
            </a:r>
          </a:p>
        </p:txBody>
      </p:sp>
      <p:sp>
        <p:nvSpPr>
          <p:cNvPr id="29" name="矢印: 五方向 28">
            <a:extLst>
              <a:ext uri="{FF2B5EF4-FFF2-40B4-BE49-F238E27FC236}">
                <a16:creationId xmlns:a16="http://schemas.microsoft.com/office/drawing/2014/main" id="{3D9843B8-5E59-623D-E64D-C6B4ACF28F9E}"/>
              </a:ext>
            </a:extLst>
          </p:cNvPr>
          <p:cNvSpPr/>
          <p:nvPr/>
        </p:nvSpPr>
        <p:spPr>
          <a:xfrm>
            <a:off x="66424" y="3752392"/>
            <a:ext cx="4886575" cy="281354"/>
          </a:xfrm>
          <a:prstGeom prst="homePlat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latin typeface="Meiryo UI" panose="020B0604030504040204" pitchFamily="50" charset="-128"/>
                <a:ea typeface="Meiryo UI" panose="020B0604030504040204" pitchFamily="50" charset="-128"/>
              </a:rPr>
              <a:t>STEP3</a:t>
            </a:r>
            <a:r>
              <a:rPr kumimoji="1" lang="ja-JP" altLang="en-US" sz="1400" b="1" dirty="0">
                <a:latin typeface="Meiryo UI" panose="020B0604030504040204" pitchFamily="50" charset="-128"/>
                <a:ea typeface="Meiryo UI" panose="020B0604030504040204" pitchFamily="50" charset="-128"/>
              </a:rPr>
              <a:t>　件名、本文を入力する</a:t>
            </a:r>
          </a:p>
        </p:txBody>
      </p:sp>
      <p:sp>
        <p:nvSpPr>
          <p:cNvPr id="30" name="矢印: 山形 29">
            <a:extLst>
              <a:ext uri="{FF2B5EF4-FFF2-40B4-BE49-F238E27FC236}">
                <a16:creationId xmlns:a16="http://schemas.microsoft.com/office/drawing/2014/main" id="{717FC608-6E08-FD66-05E0-871AD057F84C}"/>
              </a:ext>
            </a:extLst>
          </p:cNvPr>
          <p:cNvSpPr/>
          <p:nvPr/>
        </p:nvSpPr>
        <p:spPr>
          <a:xfrm>
            <a:off x="4876801" y="3752392"/>
            <a:ext cx="4886574" cy="281354"/>
          </a:xfrm>
          <a:prstGeom prst="chevron">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メールを送信する</a:t>
            </a:r>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A6EA4901-8C22-7BF1-25F9-76DC20E8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9" y="1264006"/>
            <a:ext cx="4827505" cy="2330520"/>
          </a:xfrm>
          <a:prstGeom prst="rect">
            <a:avLst/>
          </a:prstGeom>
        </p:spPr>
      </p:pic>
      <p:pic>
        <p:nvPicPr>
          <p:cNvPr id="6" name="図 5"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CD586CE7-9964-B11B-FBD9-0F63ED73B0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224" y="1264005"/>
            <a:ext cx="4929944" cy="2330519"/>
          </a:xfrm>
          <a:prstGeom prst="rect">
            <a:avLst/>
          </a:prstGeom>
        </p:spPr>
      </p:pic>
      <p:pic>
        <p:nvPicPr>
          <p:cNvPr id="10" name="図 9" descr="グラフィカル ユーザー インターフェイス, アプリケーション, カレンダー&#10;&#10;AI によって生成されたコンテンツは間違っている可能性があります。">
            <a:extLst>
              <a:ext uri="{FF2B5EF4-FFF2-40B4-BE49-F238E27FC236}">
                <a16:creationId xmlns:a16="http://schemas.microsoft.com/office/drawing/2014/main" id="{A77DCB88-BD95-CCFB-1A7C-EA54D38A7C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0" y="4122070"/>
            <a:ext cx="4940962" cy="2330520"/>
          </a:xfrm>
          <a:prstGeom prst="rect">
            <a:avLst/>
          </a:prstGeom>
        </p:spPr>
      </p:pic>
      <p:pic>
        <p:nvPicPr>
          <p:cNvPr id="11" name="図 10">
            <a:extLst>
              <a:ext uri="{FF2B5EF4-FFF2-40B4-BE49-F238E27FC236}">
                <a16:creationId xmlns:a16="http://schemas.microsoft.com/office/drawing/2014/main" id="{3EC1E0D5-90AC-648A-AAC2-D3D7BE37BD20}"/>
              </a:ext>
            </a:extLst>
          </p:cNvPr>
          <p:cNvPicPr>
            <a:picLocks noChangeAspect="1"/>
          </p:cNvPicPr>
          <p:nvPr/>
        </p:nvPicPr>
        <p:blipFill>
          <a:blip r:embed="rId6"/>
          <a:stretch>
            <a:fillRect/>
          </a:stretch>
        </p:blipFill>
        <p:spPr>
          <a:xfrm>
            <a:off x="5021846" y="4122070"/>
            <a:ext cx="4437980" cy="2250155"/>
          </a:xfrm>
          <a:prstGeom prst="rect">
            <a:avLst/>
          </a:prstGeom>
        </p:spPr>
      </p:pic>
    </p:spTree>
    <p:extLst>
      <p:ext uri="{BB962C8B-B14F-4D97-AF65-F5344CB8AC3E}">
        <p14:creationId xmlns:p14="http://schemas.microsoft.com/office/powerpoint/2010/main" val="1749640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74423-1405-AAF7-A593-729B47AADE3D}"/>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8E329DB2-6B27-2022-624A-BE840DD00DE7}"/>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カメラの使い方</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B11D14D9-6E71-BF14-501B-96B6347B17D2}"/>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392297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B922-21CE-B4E7-6DEB-4BFB5111A454}"/>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EBCFDA9C-53F8-B77C-E0B0-91E5CB2562B6}"/>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写真の撮り方（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1BE74818-A176-0DA9-C1D7-E0AC15A1592D}"/>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6C2B7894-2AC8-AA20-83B4-3E85E7EA6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23" y="1746260"/>
            <a:ext cx="9818954" cy="3759189"/>
          </a:xfrm>
          <a:prstGeom prst="rect">
            <a:avLst/>
          </a:prstGeom>
        </p:spPr>
      </p:pic>
    </p:spTree>
    <p:extLst>
      <p:ext uri="{BB962C8B-B14F-4D97-AF65-F5344CB8AC3E}">
        <p14:creationId xmlns:p14="http://schemas.microsoft.com/office/powerpoint/2010/main" val="1343896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A56F1-84E4-0E50-6B35-AE7B32D5C18B}"/>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FB734D6C-A34F-7380-C75E-9B00F5C2B1E9}"/>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撮影画面の見方（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11A5080E-E2D7-D569-26B0-AF7AC6E78939}"/>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3" name="図 2" descr="グラフィカル ユーザー インターフェイス&#10;&#10;AI によって生成されたコンテンツは間違っている可能性があります。">
            <a:extLst>
              <a:ext uri="{FF2B5EF4-FFF2-40B4-BE49-F238E27FC236}">
                <a16:creationId xmlns:a16="http://schemas.microsoft.com/office/drawing/2014/main" id="{BA1ABCD3-7047-7F53-E820-616BDC154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1604708"/>
            <a:ext cx="9493665" cy="4434236"/>
          </a:xfrm>
          <a:prstGeom prst="rect">
            <a:avLst/>
          </a:prstGeom>
        </p:spPr>
      </p:pic>
    </p:spTree>
    <p:extLst>
      <p:ext uri="{BB962C8B-B14F-4D97-AF65-F5344CB8AC3E}">
        <p14:creationId xmlns:p14="http://schemas.microsoft.com/office/powerpoint/2010/main" val="3597307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A0639-415F-82A1-05F5-8AC4A8F7C60B}"/>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01DBF50C-E57B-2EB7-320B-A9595BA6663D}"/>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写真の撮り方（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EABFA85D-1B53-5E1D-8BEE-017A213BDD6E}"/>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4AD0D9A4-E4C9-D421-7DE5-B18FCB47A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039" y="1560329"/>
            <a:ext cx="9653921" cy="3737342"/>
          </a:xfrm>
          <a:prstGeom prst="rect">
            <a:avLst/>
          </a:prstGeom>
        </p:spPr>
      </p:pic>
    </p:spTree>
    <p:extLst>
      <p:ext uri="{BB962C8B-B14F-4D97-AF65-F5344CB8AC3E}">
        <p14:creationId xmlns:p14="http://schemas.microsoft.com/office/powerpoint/2010/main" val="2656454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F1773-656B-49BA-0990-198CB21D90FE}"/>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BBAF260B-9F2D-E0D2-7465-00BA6E1F0268}"/>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撮影画面の見方（</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E6AE408C-E73B-271A-A444-7612ED910998}"/>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ダイアグラム&#10;&#10;AI によって生成されたコンテンツは間違っている可能性があります。">
            <a:extLst>
              <a:ext uri="{FF2B5EF4-FFF2-40B4-BE49-F238E27FC236}">
                <a16:creationId xmlns:a16="http://schemas.microsoft.com/office/drawing/2014/main" id="{A0911741-3372-3821-0271-B5D0CB8CA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857" y="1323680"/>
            <a:ext cx="9624285" cy="4638969"/>
          </a:xfrm>
          <a:prstGeom prst="rect">
            <a:avLst/>
          </a:prstGeom>
        </p:spPr>
      </p:pic>
      <p:sp>
        <p:nvSpPr>
          <p:cNvPr id="5" name="正方形/長方形 4">
            <a:extLst>
              <a:ext uri="{FF2B5EF4-FFF2-40B4-BE49-F238E27FC236}">
                <a16:creationId xmlns:a16="http://schemas.microsoft.com/office/drawing/2014/main" id="{0DF87094-F364-4290-57DD-235EE72E6DF1}"/>
              </a:ext>
            </a:extLst>
          </p:cNvPr>
          <p:cNvSpPr/>
          <p:nvPr/>
        </p:nvSpPr>
        <p:spPr>
          <a:xfrm>
            <a:off x="140857" y="1156992"/>
            <a:ext cx="2726168" cy="333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31541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67B3C-7F29-C6F8-ADF7-00F6DEFF9B67}"/>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D2760B80-343B-EF55-4818-C2120EEABACA}"/>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応用編～インカメラでの撮影</a:t>
            </a:r>
            <a:r>
              <a:rPr kumimoji="1" lang="ja-JP" altLang="en-US" sz="2000" b="1" dirty="0">
                <a:solidFill>
                  <a:prstClr val="white"/>
                </a:solidFill>
                <a:latin typeface="Meiryo UI" panose="020B0604030504040204" pitchFamily="50" charset="-128"/>
                <a:ea typeface="Meiryo UI" panose="020B0604030504040204" pitchFamily="50" charset="-128"/>
              </a:rPr>
              <a:t>①</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F9931039-0A6F-BDA3-CDEF-4AF4E47A6CEE}"/>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2C34081C-254F-6492-6675-F7A931A3F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209675"/>
            <a:ext cx="9300573" cy="4438650"/>
          </a:xfrm>
          <a:prstGeom prst="rect">
            <a:avLst/>
          </a:prstGeom>
        </p:spPr>
      </p:pic>
      <p:sp>
        <p:nvSpPr>
          <p:cNvPr id="15" name="正方形/長方形 14">
            <a:extLst>
              <a:ext uri="{FF2B5EF4-FFF2-40B4-BE49-F238E27FC236}">
                <a16:creationId xmlns:a16="http://schemas.microsoft.com/office/drawing/2014/main" id="{1A87B604-6899-960D-A991-2F87DC9D8EA6}"/>
              </a:ext>
            </a:extLst>
          </p:cNvPr>
          <p:cNvSpPr/>
          <p:nvPr/>
        </p:nvSpPr>
        <p:spPr>
          <a:xfrm>
            <a:off x="5597764" y="3062897"/>
            <a:ext cx="48304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15FD18D5-AE37-7679-B9C3-351D4F520F7A}"/>
              </a:ext>
            </a:extLst>
          </p:cNvPr>
          <p:cNvSpPr/>
          <p:nvPr/>
        </p:nvSpPr>
        <p:spPr>
          <a:xfrm>
            <a:off x="9342008" y="1890417"/>
            <a:ext cx="335393" cy="16719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531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5531F-25AA-5BE5-0C5F-80D7DDD2B16E}"/>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C9FE7EB6-C326-8474-F841-C15B738D5635}"/>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応用編～インカメラでの撮影</a:t>
            </a:r>
            <a:r>
              <a:rPr kumimoji="1" lang="ja-JP" altLang="en-US" sz="2000" b="1" dirty="0">
                <a:solidFill>
                  <a:prstClr val="white"/>
                </a:solidFill>
                <a:latin typeface="Meiryo UI" panose="020B0604030504040204" pitchFamily="50" charset="-128"/>
                <a:ea typeface="Meiryo UI" panose="020B0604030504040204" pitchFamily="50" charset="-128"/>
              </a:rPr>
              <a:t>①</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iPhone/Android</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 name="Slide Number Placeholder 4">
            <a:extLst>
              <a:ext uri="{FF2B5EF4-FFF2-40B4-BE49-F238E27FC236}">
                <a16:creationId xmlns:a16="http://schemas.microsoft.com/office/drawing/2014/main" id="{19F5FBD4-467B-153B-B637-701A6F809500}"/>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5" name="正方形/長方形 14">
            <a:extLst>
              <a:ext uri="{FF2B5EF4-FFF2-40B4-BE49-F238E27FC236}">
                <a16:creationId xmlns:a16="http://schemas.microsoft.com/office/drawing/2014/main" id="{A46DCC5A-1B1A-EED2-1C79-534E4830DC36}"/>
              </a:ext>
            </a:extLst>
          </p:cNvPr>
          <p:cNvSpPr/>
          <p:nvPr/>
        </p:nvSpPr>
        <p:spPr>
          <a:xfrm>
            <a:off x="5597764" y="3062897"/>
            <a:ext cx="48304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descr="グラフィカル ユーザー インターフェイス, アプリケーション, Teams&#10;&#10;AI によって生成されたコンテンツは間違っている可能性があります。">
            <a:extLst>
              <a:ext uri="{FF2B5EF4-FFF2-40B4-BE49-F238E27FC236}">
                <a16:creationId xmlns:a16="http://schemas.microsoft.com/office/drawing/2014/main" id="{13C14EAD-F251-C17F-0531-814DDCA52E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 y="1253292"/>
            <a:ext cx="8861016" cy="4566483"/>
          </a:xfrm>
          <a:prstGeom prst="rect">
            <a:avLst/>
          </a:prstGeom>
        </p:spPr>
      </p:pic>
      <p:pic>
        <p:nvPicPr>
          <p:cNvPr id="5" name="図 4">
            <a:extLst>
              <a:ext uri="{FF2B5EF4-FFF2-40B4-BE49-F238E27FC236}">
                <a16:creationId xmlns:a16="http://schemas.microsoft.com/office/drawing/2014/main" id="{F0623FA6-D42D-8EE2-F5D9-4E26DFEF9B0E}"/>
              </a:ext>
            </a:extLst>
          </p:cNvPr>
          <p:cNvPicPr>
            <a:picLocks noChangeAspect="1"/>
          </p:cNvPicPr>
          <p:nvPr/>
        </p:nvPicPr>
        <p:blipFill>
          <a:blip r:embed="rId4"/>
          <a:stretch>
            <a:fillRect/>
          </a:stretch>
        </p:blipFill>
        <p:spPr>
          <a:xfrm>
            <a:off x="8881833" y="5621727"/>
            <a:ext cx="810084" cy="919187"/>
          </a:xfrm>
          <a:prstGeom prst="rect">
            <a:avLst/>
          </a:prstGeom>
        </p:spPr>
      </p:pic>
      <p:sp>
        <p:nvSpPr>
          <p:cNvPr id="6" name="吹き出し: 円形 5">
            <a:extLst>
              <a:ext uri="{FF2B5EF4-FFF2-40B4-BE49-F238E27FC236}">
                <a16:creationId xmlns:a16="http://schemas.microsoft.com/office/drawing/2014/main" id="{8E3FB57F-AD54-C594-6CE9-0C6A73FA5FDA}"/>
              </a:ext>
            </a:extLst>
          </p:cNvPr>
          <p:cNvSpPr/>
          <p:nvPr/>
        </p:nvSpPr>
        <p:spPr>
          <a:xfrm>
            <a:off x="8613366" y="4800600"/>
            <a:ext cx="1078551" cy="693800"/>
          </a:xfrm>
          <a:prstGeom prst="wedgeEllipseCallout">
            <a:avLst>
              <a:gd name="adj1" fmla="val 13604"/>
              <a:gd name="adj2" fmla="val 68208"/>
            </a:avLst>
          </a:prstGeom>
          <a:solidFill>
            <a:schemeClr val="bg1"/>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自撮りと</a:t>
            </a:r>
            <a:endParaRPr kumimoji="1" lang="en-US" altLang="ja-JP" sz="11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言われているもの</a:t>
            </a:r>
            <a:endParaRPr kumimoji="1" lang="en-US" altLang="ja-JP" sz="11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です！</a:t>
            </a:r>
          </a:p>
        </p:txBody>
      </p:sp>
    </p:spTree>
    <p:extLst>
      <p:ext uri="{BB962C8B-B14F-4D97-AF65-F5344CB8AC3E}">
        <p14:creationId xmlns:p14="http://schemas.microsoft.com/office/powerpoint/2010/main" val="564422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B0B6B-1955-75DD-DE8E-5F10C24D0D96}"/>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3CC3A3C5-41F8-FBE9-5A53-B26CC03953D4}"/>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インターネットの検索方法</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～音声検索～</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65012325-DE75-6528-AADF-DD4E287BD0DC}"/>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412696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Siri</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で検索</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2969138" y="1089257"/>
              <a:ext cx="3852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調べ物はどうやってするの？</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0" name="グループ化 9">
            <a:extLst>
              <a:ext uri="{FF2B5EF4-FFF2-40B4-BE49-F238E27FC236}">
                <a16:creationId xmlns:a16="http://schemas.microsoft.com/office/drawing/2014/main" id="{3DD01D99-2055-841F-7E77-4BA584A47E06}"/>
              </a:ext>
            </a:extLst>
          </p:cNvPr>
          <p:cNvGrpSpPr/>
          <p:nvPr/>
        </p:nvGrpSpPr>
        <p:grpSpPr>
          <a:xfrm>
            <a:off x="99578" y="1606010"/>
            <a:ext cx="7819891" cy="461665"/>
            <a:chOff x="356936" y="1738010"/>
            <a:chExt cx="7819891" cy="461665"/>
          </a:xfrm>
        </p:grpSpPr>
        <p:sp>
          <p:nvSpPr>
            <p:cNvPr id="11" name="テキスト ボックス 10">
              <a:extLst>
                <a:ext uri="{FF2B5EF4-FFF2-40B4-BE49-F238E27FC236}">
                  <a16:creationId xmlns:a16="http://schemas.microsoft.com/office/drawing/2014/main" id="{1F6A2062-EA52-8C37-E1AC-9FEB0D735543}"/>
                </a:ext>
              </a:extLst>
            </p:cNvPr>
            <p:cNvSpPr txBox="1"/>
            <p:nvPr/>
          </p:nvSpPr>
          <p:spPr>
            <a:xfrm>
              <a:off x="776007" y="2028474"/>
              <a:ext cx="6480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5" name="テキスト ボックス 14">
              <a:extLst>
                <a:ext uri="{FF2B5EF4-FFF2-40B4-BE49-F238E27FC236}">
                  <a16:creationId xmlns:a16="http://schemas.microsoft.com/office/drawing/2014/main" id="{282AE78A-1D20-85FC-2D9A-A6AB293250EF}"/>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スマートフォンに話しかけるだけで調べ物ができます。</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2" name="テキスト ボックス 1">
            <a:extLst>
              <a:ext uri="{FF2B5EF4-FFF2-40B4-BE49-F238E27FC236}">
                <a16:creationId xmlns:a16="http://schemas.microsoft.com/office/drawing/2014/main" id="{69EFA615-F274-52E2-8F9D-3D29CB335DD2}"/>
              </a:ext>
            </a:extLst>
          </p:cNvPr>
          <p:cNvSpPr txBox="1"/>
          <p:nvPr/>
        </p:nvSpPr>
        <p:spPr>
          <a:xfrm>
            <a:off x="3738767" y="2161852"/>
            <a:ext cx="2264900" cy="46166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音声検索の流れ</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3" name="グループ化 12">
            <a:extLst>
              <a:ext uri="{FF2B5EF4-FFF2-40B4-BE49-F238E27FC236}">
                <a16:creationId xmlns:a16="http://schemas.microsoft.com/office/drawing/2014/main" id="{DA0D6BAB-B9E5-E780-F4B2-1DBC72B9E023}"/>
              </a:ext>
            </a:extLst>
          </p:cNvPr>
          <p:cNvGrpSpPr/>
          <p:nvPr/>
        </p:nvGrpSpPr>
        <p:grpSpPr>
          <a:xfrm>
            <a:off x="210015" y="2719501"/>
            <a:ext cx="2279968" cy="3667231"/>
            <a:chOff x="210015" y="2747637"/>
            <a:chExt cx="2279968" cy="3667231"/>
          </a:xfrm>
        </p:grpSpPr>
        <p:sp>
          <p:nvSpPr>
            <p:cNvPr id="4" name="正方形/長方形 3">
              <a:extLst>
                <a:ext uri="{FF2B5EF4-FFF2-40B4-BE49-F238E27FC236}">
                  <a16:creationId xmlns:a16="http://schemas.microsoft.com/office/drawing/2014/main" id="{B5F1DF21-4D41-EB0B-7FE5-2CC04EEDE400}"/>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STEP1</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a:extLst>
                <a:ext uri="{FF2B5EF4-FFF2-40B4-BE49-F238E27FC236}">
                  <a16:creationId xmlns:a16="http://schemas.microsoft.com/office/drawing/2014/main" id="{09438585-F41A-2AB5-0FB1-B60657F56BAF}"/>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21" name="グループ化 20">
            <a:extLst>
              <a:ext uri="{FF2B5EF4-FFF2-40B4-BE49-F238E27FC236}">
                <a16:creationId xmlns:a16="http://schemas.microsoft.com/office/drawing/2014/main" id="{6E1C0255-37C4-EDE5-4675-BEB0D64B3738}"/>
              </a:ext>
            </a:extLst>
          </p:cNvPr>
          <p:cNvGrpSpPr/>
          <p:nvPr/>
        </p:nvGrpSpPr>
        <p:grpSpPr>
          <a:xfrm>
            <a:off x="2606993" y="2719501"/>
            <a:ext cx="2279968" cy="3667231"/>
            <a:chOff x="210015" y="2747637"/>
            <a:chExt cx="2279968" cy="3667231"/>
          </a:xfrm>
        </p:grpSpPr>
        <p:sp>
          <p:nvSpPr>
            <p:cNvPr id="22" name="正方形/長方形 21">
              <a:extLst>
                <a:ext uri="{FF2B5EF4-FFF2-40B4-BE49-F238E27FC236}">
                  <a16:creationId xmlns:a16="http://schemas.microsoft.com/office/drawing/2014/main" id="{AB81EF13-55B2-79C3-3042-AF164D57BC67}"/>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STEP2</a:t>
              </a:r>
              <a:endParaRPr kumimoji="1" lang="ja-JP" altLang="en-US" sz="1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a:extLst>
                <a:ext uri="{FF2B5EF4-FFF2-40B4-BE49-F238E27FC236}">
                  <a16:creationId xmlns:a16="http://schemas.microsoft.com/office/drawing/2014/main" id="{373D2761-4329-2194-0B25-609C3958FE6A}"/>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26" name="グループ化 25">
            <a:extLst>
              <a:ext uri="{FF2B5EF4-FFF2-40B4-BE49-F238E27FC236}">
                <a16:creationId xmlns:a16="http://schemas.microsoft.com/office/drawing/2014/main" id="{04B7D42A-CC38-393A-810F-80F9410A6C81}"/>
              </a:ext>
            </a:extLst>
          </p:cNvPr>
          <p:cNvGrpSpPr/>
          <p:nvPr/>
        </p:nvGrpSpPr>
        <p:grpSpPr>
          <a:xfrm>
            <a:off x="5003971" y="2719501"/>
            <a:ext cx="2279968" cy="3667231"/>
            <a:chOff x="210015" y="2747637"/>
            <a:chExt cx="2279968" cy="3667231"/>
          </a:xfrm>
        </p:grpSpPr>
        <p:sp>
          <p:nvSpPr>
            <p:cNvPr id="28" name="正方形/長方形 27">
              <a:extLst>
                <a:ext uri="{FF2B5EF4-FFF2-40B4-BE49-F238E27FC236}">
                  <a16:creationId xmlns:a16="http://schemas.microsoft.com/office/drawing/2014/main" id="{E996B5D6-C552-36A0-6C9E-E915124C2C8F}"/>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a:extLst>
                <a:ext uri="{FF2B5EF4-FFF2-40B4-BE49-F238E27FC236}">
                  <a16:creationId xmlns:a16="http://schemas.microsoft.com/office/drawing/2014/main" id="{8F92AEAD-9976-4A83-C5F2-970434D7FA95}"/>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30" name="グループ化 29">
            <a:extLst>
              <a:ext uri="{FF2B5EF4-FFF2-40B4-BE49-F238E27FC236}">
                <a16:creationId xmlns:a16="http://schemas.microsoft.com/office/drawing/2014/main" id="{D7557CEB-83B6-E0C9-0159-605D4D432CA1}"/>
              </a:ext>
            </a:extLst>
          </p:cNvPr>
          <p:cNvGrpSpPr/>
          <p:nvPr/>
        </p:nvGrpSpPr>
        <p:grpSpPr>
          <a:xfrm>
            <a:off x="7400949" y="2719499"/>
            <a:ext cx="2279968" cy="3667231"/>
            <a:chOff x="210015" y="2747637"/>
            <a:chExt cx="2279968" cy="3667231"/>
          </a:xfrm>
        </p:grpSpPr>
        <p:sp>
          <p:nvSpPr>
            <p:cNvPr id="31" name="正方形/長方形 30">
              <a:extLst>
                <a:ext uri="{FF2B5EF4-FFF2-40B4-BE49-F238E27FC236}">
                  <a16:creationId xmlns:a16="http://schemas.microsoft.com/office/drawing/2014/main" id="{7BF42D37-CCA7-0502-5F8A-50EDD047B197}"/>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STEP4</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a:extLst>
                <a:ext uri="{FF2B5EF4-FFF2-40B4-BE49-F238E27FC236}">
                  <a16:creationId xmlns:a16="http://schemas.microsoft.com/office/drawing/2014/main" id="{96DF6435-DD1F-8E96-8910-AF117FD3FC87}"/>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33" name="テキスト ボックス 32">
            <a:extLst>
              <a:ext uri="{FF2B5EF4-FFF2-40B4-BE49-F238E27FC236}">
                <a16:creationId xmlns:a16="http://schemas.microsoft.com/office/drawing/2014/main" id="{076F27B6-1E05-91FC-2857-9B33CDF1FE15}"/>
              </a:ext>
            </a:extLst>
          </p:cNvPr>
          <p:cNvSpPr txBox="1"/>
          <p:nvPr/>
        </p:nvSpPr>
        <p:spPr>
          <a:xfrm>
            <a:off x="225083" y="3216198"/>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話す内容を決める</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34" name="テキスト ボックス 33">
            <a:extLst>
              <a:ext uri="{FF2B5EF4-FFF2-40B4-BE49-F238E27FC236}">
                <a16:creationId xmlns:a16="http://schemas.microsoft.com/office/drawing/2014/main" id="{F5CC52C5-F09B-F4DF-C2AD-5F40A53F406B}"/>
              </a:ext>
            </a:extLst>
          </p:cNvPr>
          <p:cNvSpPr txBox="1"/>
          <p:nvPr/>
        </p:nvSpPr>
        <p:spPr>
          <a:xfrm>
            <a:off x="368865" y="3727326"/>
            <a:ext cx="212111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丁寧な言葉でなくても</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大丈夫です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35" name="ドーナツ 23">
            <a:extLst>
              <a:ext uri="{FF2B5EF4-FFF2-40B4-BE49-F238E27FC236}">
                <a16:creationId xmlns:a16="http://schemas.microsoft.com/office/drawing/2014/main" id="{6F3729A6-5009-B6FC-B536-544633AD5996}"/>
              </a:ext>
            </a:extLst>
          </p:cNvPr>
          <p:cNvSpPr/>
          <p:nvPr/>
        </p:nvSpPr>
        <p:spPr>
          <a:xfrm>
            <a:off x="338174" y="4506809"/>
            <a:ext cx="468000" cy="468000"/>
          </a:xfrm>
          <a:prstGeom prst="donut">
            <a:avLst>
              <a:gd name="adj" fmla="val 18811"/>
            </a:avLst>
          </a:prstGeom>
          <a:solidFill>
            <a:schemeClr val="accent1">
              <a:alpha val="84000"/>
            </a:scheme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0" cap="none" spc="0" normalizeH="0" baseline="0" noProof="0">
              <a:ln>
                <a:noFill/>
              </a:ln>
              <a:solidFill>
                <a:srgbClr val="0070C0"/>
              </a:solidFill>
              <a:effectLst/>
              <a:uLnTx/>
              <a:uFillTx/>
              <a:latin typeface="HG創英角ｺﾞｼｯｸUB"/>
              <a:ea typeface="HG創英角ｺﾞｼｯｸUB"/>
              <a:cs typeface="+mn-cs"/>
            </a:endParaRPr>
          </a:p>
        </p:txBody>
      </p:sp>
      <p:sp>
        <p:nvSpPr>
          <p:cNvPr id="38" name="乗算記号 51">
            <a:extLst>
              <a:ext uri="{FF2B5EF4-FFF2-40B4-BE49-F238E27FC236}">
                <a16:creationId xmlns:a16="http://schemas.microsoft.com/office/drawing/2014/main" id="{88021AE6-482C-353B-9BDD-3FD3377D763A}"/>
              </a:ext>
            </a:extLst>
          </p:cNvPr>
          <p:cNvSpPr/>
          <p:nvPr/>
        </p:nvSpPr>
        <p:spPr>
          <a:xfrm>
            <a:off x="281901" y="5169517"/>
            <a:ext cx="576000" cy="576000"/>
          </a:xfrm>
          <a:prstGeom prst="mathMultiply">
            <a:avLst>
              <a:gd name="adj1" fmla="val 18073"/>
            </a:avLst>
          </a:prstGeom>
          <a:solidFill>
            <a:srgbClr val="C00000">
              <a:alpha val="84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0" cap="none" spc="0" normalizeH="0" baseline="0" noProof="0">
              <a:ln>
                <a:noFill/>
              </a:ln>
              <a:solidFill>
                <a:srgbClr val="333399"/>
              </a:solidFill>
              <a:effectLst/>
              <a:uLnTx/>
              <a:uFillTx/>
              <a:latin typeface="HG創英角ｺﾞｼｯｸUB"/>
              <a:ea typeface="HG創英角ｺﾞｼｯｸUB"/>
              <a:cs typeface="+mn-cs"/>
            </a:endParaRPr>
          </a:p>
        </p:txBody>
      </p:sp>
      <p:sp>
        <p:nvSpPr>
          <p:cNvPr id="39" name="テキスト ボックス 38">
            <a:extLst>
              <a:ext uri="{FF2B5EF4-FFF2-40B4-BE49-F238E27FC236}">
                <a16:creationId xmlns:a16="http://schemas.microsoft.com/office/drawing/2014/main" id="{7EB9AA42-AAC5-51DA-A48D-62540513270B}"/>
              </a:ext>
            </a:extLst>
          </p:cNvPr>
          <p:cNvSpPr txBox="1"/>
          <p:nvPr/>
        </p:nvSpPr>
        <p:spPr>
          <a:xfrm>
            <a:off x="806174" y="4565022"/>
            <a:ext cx="1585333" cy="338554"/>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「札幌の天気」</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a:extLst>
              <a:ext uri="{FF2B5EF4-FFF2-40B4-BE49-F238E27FC236}">
                <a16:creationId xmlns:a16="http://schemas.microsoft.com/office/drawing/2014/main" id="{9CFAD6FA-E3BE-6D07-4B93-8812CDC164A8}"/>
              </a:ext>
            </a:extLst>
          </p:cNvPr>
          <p:cNvSpPr txBox="1"/>
          <p:nvPr/>
        </p:nvSpPr>
        <p:spPr>
          <a:xfrm>
            <a:off x="806173" y="5227730"/>
            <a:ext cx="168381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「恐れ入りますが、札幌の天気を教えていただけますか」</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a:extLst>
              <a:ext uri="{FF2B5EF4-FFF2-40B4-BE49-F238E27FC236}">
                <a16:creationId xmlns:a16="http://schemas.microsoft.com/office/drawing/2014/main" id="{10F27755-A29B-CBD9-6704-1DDB82A360F5}"/>
              </a:ext>
            </a:extLst>
          </p:cNvPr>
          <p:cNvSpPr txBox="1"/>
          <p:nvPr/>
        </p:nvSpPr>
        <p:spPr>
          <a:xfrm>
            <a:off x="2623582" y="3117722"/>
            <a:ext cx="2264900" cy="646331"/>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サイドボタンを</a:t>
            </a:r>
            <a:endParaRPr kumimoji="1" lang="en-US" altLang="ja-JP"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長押しする</a:t>
            </a:r>
            <a:endParaRPr kumimoji="1" lang="en-US" altLang="ja-JP"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2" name="テキスト ボックス 41">
            <a:extLst>
              <a:ext uri="{FF2B5EF4-FFF2-40B4-BE49-F238E27FC236}">
                <a16:creationId xmlns:a16="http://schemas.microsoft.com/office/drawing/2014/main" id="{4AD2C474-3005-CDFD-8B8A-337C7245C7AC}"/>
              </a:ext>
            </a:extLst>
          </p:cNvPr>
          <p:cNvSpPr txBox="1"/>
          <p:nvPr/>
        </p:nvSpPr>
        <p:spPr>
          <a:xfrm>
            <a:off x="2764292" y="3726714"/>
            <a:ext cx="212111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周りの状況を確認し、</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マイクを押しましょう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3" name="テキスト ボックス 42">
            <a:extLst>
              <a:ext uri="{FF2B5EF4-FFF2-40B4-BE49-F238E27FC236}">
                <a16:creationId xmlns:a16="http://schemas.microsoft.com/office/drawing/2014/main" id="{EBE1A3CA-6FAE-CE55-79AC-4E457FF961D2}"/>
              </a:ext>
            </a:extLst>
          </p:cNvPr>
          <p:cNvSpPr txBox="1"/>
          <p:nvPr/>
        </p:nvSpPr>
        <p:spPr>
          <a:xfrm>
            <a:off x="2620509" y="4419639"/>
            <a:ext cx="2264900" cy="193899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ホームボタンがある機種は、</a:t>
            </a:r>
            <a:endParaRPr kumimoji="1" lang="en-US" altLang="ja-JP"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ホームボタンを長押しします</a:t>
            </a:r>
            <a:endParaRPr kumimoji="1" lang="en-US" altLang="ja-JP"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周りが騒がしいと、</a:t>
            </a:r>
            <a:endParaRPr kumimoji="1" lang="en-US" altLang="ja-JP"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スマートフォンが音声を</a:t>
            </a:r>
            <a:endParaRPr kumimoji="1" lang="en-US" altLang="ja-JP"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うまく聞き取ることができません</a:t>
            </a:r>
            <a:endParaRPr kumimoji="1" lang="en-US" altLang="ja-JP" sz="1600" b="0"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6" name="テキスト ボックス 45">
            <a:extLst>
              <a:ext uri="{FF2B5EF4-FFF2-40B4-BE49-F238E27FC236}">
                <a16:creationId xmlns:a16="http://schemas.microsoft.com/office/drawing/2014/main" id="{14159F97-C828-FDE1-CF0D-ED565A766249}"/>
              </a:ext>
            </a:extLst>
          </p:cNvPr>
          <p:cNvSpPr txBox="1"/>
          <p:nvPr/>
        </p:nvSpPr>
        <p:spPr>
          <a:xfrm>
            <a:off x="5017518" y="3216198"/>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Siri</a:t>
            </a: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が起動される</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a:extLst>
              <a:ext uri="{FF2B5EF4-FFF2-40B4-BE49-F238E27FC236}">
                <a16:creationId xmlns:a16="http://schemas.microsoft.com/office/drawing/2014/main" id="{2B5252EB-33EF-C47C-125B-41FB47256BDE}"/>
              </a:ext>
            </a:extLst>
          </p:cNvPr>
          <p:cNvSpPr txBox="1"/>
          <p:nvPr/>
        </p:nvSpPr>
        <p:spPr>
          <a:xfrm>
            <a:off x="5092504" y="3726713"/>
            <a:ext cx="214064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ホーム画面に球体が</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表示されます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a:extLst>
              <a:ext uri="{FF2B5EF4-FFF2-40B4-BE49-F238E27FC236}">
                <a16:creationId xmlns:a16="http://schemas.microsoft.com/office/drawing/2014/main" id="{707D61E8-695E-240F-C9E9-12E03847A6FE}"/>
              </a:ext>
            </a:extLst>
          </p:cNvPr>
          <p:cNvSpPr txBox="1"/>
          <p:nvPr/>
        </p:nvSpPr>
        <p:spPr>
          <a:xfrm>
            <a:off x="5003971" y="4518113"/>
            <a:ext cx="226490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「音声を受け付ける</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 準備ができました」という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 合図です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51" name="テキスト ボックス 50">
            <a:extLst>
              <a:ext uri="{FF2B5EF4-FFF2-40B4-BE49-F238E27FC236}">
                <a16:creationId xmlns:a16="http://schemas.microsoft.com/office/drawing/2014/main" id="{333B892E-606A-AE68-976D-3D55E52BE4C4}"/>
              </a:ext>
            </a:extLst>
          </p:cNvPr>
          <p:cNvSpPr txBox="1"/>
          <p:nvPr/>
        </p:nvSpPr>
        <p:spPr>
          <a:xfrm>
            <a:off x="7407956" y="3226749"/>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決めたことを話す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52" name="テキスト ボックス 51">
            <a:extLst>
              <a:ext uri="{FF2B5EF4-FFF2-40B4-BE49-F238E27FC236}">
                <a16:creationId xmlns:a16="http://schemas.microsoft.com/office/drawing/2014/main" id="{E07AF23C-1A0F-7661-CF51-6FB3439615A2}"/>
              </a:ext>
            </a:extLst>
          </p:cNvPr>
          <p:cNvSpPr txBox="1"/>
          <p:nvPr/>
        </p:nvSpPr>
        <p:spPr>
          <a:xfrm>
            <a:off x="7470082" y="3722129"/>
            <a:ext cx="214064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画面の指示に合わせて</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話しましょう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53" name="テキスト ボックス 52">
            <a:extLst>
              <a:ext uri="{FF2B5EF4-FFF2-40B4-BE49-F238E27FC236}">
                <a16:creationId xmlns:a16="http://schemas.microsoft.com/office/drawing/2014/main" id="{14D49AA6-2020-F43F-36B7-EAD7A18DC9BF}"/>
              </a:ext>
            </a:extLst>
          </p:cNvPr>
          <p:cNvSpPr txBox="1"/>
          <p:nvPr/>
        </p:nvSpPr>
        <p:spPr>
          <a:xfrm>
            <a:off x="7448637" y="4515819"/>
            <a:ext cx="226490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タイミングがずれると、</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スマートフォンが声をうまく</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聞き取ることができません</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55" name="図 54">
            <a:extLst>
              <a:ext uri="{FF2B5EF4-FFF2-40B4-BE49-F238E27FC236}">
                <a16:creationId xmlns:a16="http://schemas.microsoft.com/office/drawing/2014/main" id="{43E292F9-269B-F807-6AF9-B46813921EFD}"/>
              </a:ext>
            </a:extLst>
          </p:cNvPr>
          <p:cNvPicPr>
            <a:picLocks noChangeAspect="1"/>
          </p:cNvPicPr>
          <p:nvPr/>
        </p:nvPicPr>
        <p:blipFill>
          <a:blip r:embed="rId3"/>
          <a:stretch>
            <a:fillRect/>
          </a:stretch>
        </p:blipFill>
        <p:spPr>
          <a:xfrm>
            <a:off x="7687799" y="5442909"/>
            <a:ext cx="1705213" cy="781159"/>
          </a:xfrm>
          <a:prstGeom prst="rect">
            <a:avLst/>
          </a:prstGeom>
        </p:spPr>
      </p:pic>
      <p:pic>
        <p:nvPicPr>
          <p:cNvPr id="14" name="図 13">
            <a:extLst>
              <a:ext uri="{FF2B5EF4-FFF2-40B4-BE49-F238E27FC236}">
                <a16:creationId xmlns:a16="http://schemas.microsoft.com/office/drawing/2014/main" id="{AFB7CF71-17A6-3911-B696-C50BC12BA043}"/>
              </a:ext>
            </a:extLst>
          </p:cNvPr>
          <p:cNvPicPr>
            <a:picLocks noChangeAspect="1"/>
          </p:cNvPicPr>
          <p:nvPr/>
        </p:nvPicPr>
        <p:blipFill>
          <a:blip r:embed="rId4"/>
          <a:stretch>
            <a:fillRect/>
          </a:stretch>
        </p:blipFill>
        <p:spPr>
          <a:xfrm>
            <a:off x="5512446" y="5442909"/>
            <a:ext cx="1247949" cy="781159"/>
          </a:xfrm>
          <a:prstGeom prst="rect">
            <a:avLst/>
          </a:prstGeom>
        </p:spPr>
      </p:pic>
    </p:spTree>
    <p:extLst>
      <p:ext uri="{BB962C8B-B14F-4D97-AF65-F5344CB8AC3E}">
        <p14:creationId xmlns:p14="http://schemas.microsoft.com/office/powerpoint/2010/main" val="1455050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2969138" y="1089257"/>
              <a:ext cx="3852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調べ物はどうやってするの？</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2" name="テキスト ボックス 1">
            <a:extLst>
              <a:ext uri="{FF2B5EF4-FFF2-40B4-BE49-F238E27FC236}">
                <a16:creationId xmlns:a16="http://schemas.microsoft.com/office/drawing/2014/main" id="{69EFA615-F274-52E2-8F9D-3D29CB335DD2}"/>
              </a:ext>
            </a:extLst>
          </p:cNvPr>
          <p:cNvSpPr txBox="1"/>
          <p:nvPr/>
        </p:nvSpPr>
        <p:spPr>
          <a:xfrm>
            <a:off x="3339336" y="1695795"/>
            <a:ext cx="3227329"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Siri</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に質問してみましょう</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a:extLst>
              <a:ext uri="{FF2B5EF4-FFF2-40B4-BE49-F238E27FC236}">
                <a16:creationId xmlns:a16="http://schemas.microsoft.com/office/drawing/2014/main" id="{DC9F7487-94F8-B2DA-DD08-9781DDC0670A}"/>
              </a:ext>
            </a:extLst>
          </p:cNvPr>
          <p:cNvSpPr/>
          <p:nvPr/>
        </p:nvSpPr>
        <p:spPr>
          <a:xfrm>
            <a:off x="356937" y="2597417"/>
            <a:ext cx="3680491" cy="3840480"/>
          </a:xfrm>
          <a:prstGeom prst="rect">
            <a:avLst/>
          </a:prstGeom>
          <a:solidFill>
            <a:srgbClr val="E2F0D9">
              <a:alpha val="60000"/>
            </a:srgb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85217958-2B95-B31C-E7FE-617B4F7C9A01}"/>
              </a:ext>
            </a:extLst>
          </p:cNvPr>
          <p:cNvSpPr txBox="1"/>
          <p:nvPr/>
        </p:nvSpPr>
        <p:spPr>
          <a:xfrm>
            <a:off x="356937" y="2707670"/>
            <a:ext cx="3680491"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2400" b="1" i="0" u="sng" strike="noStrike" kern="1200" cap="none" spc="0" normalizeH="0" baseline="0" noProof="0">
                <a:ln>
                  <a:noFill/>
                </a:ln>
                <a:solidFill>
                  <a:srgbClr val="00B050"/>
                </a:solidFill>
                <a:effectLst/>
                <a:uLnTx/>
                <a:uFillTx/>
                <a:latin typeface="Meiryo UI" panose="020B0604030504040204" pitchFamily="50" charset="-128"/>
                <a:ea typeface="Meiryo UI" panose="020B0604030504040204" pitchFamily="50" charset="-128"/>
                <a:cs typeface="+mn-cs"/>
              </a:rPr>
              <a:t>〇〇</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の明日の天気」</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16" name="吹き出し: 角を丸めた四角形 15">
            <a:extLst>
              <a:ext uri="{FF2B5EF4-FFF2-40B4-BE49-F238E27FC236}">
                <a16:creationId xmlns:a16="http://schemas.microsoft.com/office/drawing/2014/main" id="{C49A2DC7-46CB-FBC1-E78D-B062CFC36468}"/>
              </a:ext>
            </a:extLst>
          </p:cNvPr>
          <p:cNvSpPr/>
          <p:nvPr/>
        </p:nvSpPr>
        <p:spPr>
          <a:xfrm>
            <a:off x="558296" y="3470976"/>
            <a:ext cx="3277772" cy="1057232"/>
          </a:xfrm>
          <a:prstGeom prst="wedgeRoundRectCallout">
            <a:avLst>
              <a:gd name="adj1" fmla="val -26842"/>
              <a:gd name="adj2" fmla="val -78545"/>
              <a:gd name="adj3" fmla="val 16667"/>
            </a:avLst>
          </a:prstGeom>
          <a:solidFill>
            <a:schemeClr val="bg1"/>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住んでいる場所</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明日のお出かけ先　</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など</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18" name="図 17">
            <a:extLst>
              <a:ext uri="{FF2B5EF4-FFF2-40B4-BE49-F238E27FC236}">
                <a16:creationId xmlns:a16="http://schemas.microsoft.com/office/drawing/2014/main" id="{05857B4C-5ACF-D3B5-473C-E0A30FE6BE9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854" b="92188" l="7955" r="89773">
                        <a14:foregroundMark x1="7955" y1="57292" x2="7955" y2="57292"/>
                        <a14:foregroundMark x1="81818" y1="92708" x2="81818" y2="92708"/>
                        <a14:foregroundMark x1="37500" y1="22917" x2="37500" y2="22917"/>
                        <a14:foregroundMark x1="33712" y1="11979" x2="33712" y2="11979"/>
                        <a14:foregroundMark x1="25000" y1="8854" x2="25000" y2="8854"/>
                        <a14:foregroundMark x1="18561" y1="11979" x2="18561" y2="11979"/>
                        <a14:foregroundMark x1="14394" y1="24479" x2="14394" y2="24479"/>
                        <a14:foregroundMark x1="18939" y1="34896" x2="18939" y2="34896"/>
                      </a14:backgroundRemoval>
                    </a14:imgEffect>
                  </a14:imgLayer>
                </a14:imgProps>
              </a:ext>
            </a:extLst>
          </a:blip>
          <a:stretch>
            <a:fillRect/>
          </a:stretch>
        </p:blipFill>
        <p:spPr>
          <a:xfrm>
            <a:off x="939706" y="4517657"/>
            <a:ext cx="2514951" cy="1829055"/>
          </a:xfrm>
          <a:prstGeom prst="rect">
            <a:avLst/>
          </a:prstGeom>
        </p:spPr>
      </p:pic>
      <p:grpSp>
        <p:nvGrpSpPr>
          <p:cNvPr id="27" name="グループ化 26">
            <a:extLst>
              <a:ext uri="{FF2B5EF4-FFF2-40B4-BE49-F238E27FC236}">
                <a16:creationId xmlns:a16="http://schemas.microsoft.com/office/drawing/2014/main" id="{3005E546-C791-DB5A-0935-CFB0409BF7AB}"/>
              </a:ext>
            </a:extLst>
          </p:cNvPr>
          <p:cNvGrpSpPr/>
          <p:nvPr/>
        </p:nvGrpSpPr>
        <p:grpSpPr>
          <a:xfrm>
            <a:off x="4304714" y="2597417"/>
            <a:ext cx="1702191" cy="1431161"/>
            <a:chOff x="4304714" y="2597417"/>
            <a:chExt cx="1702191" cy="1431161"/>
          </a:xfrm>
        </p:grpSpPr>
        <p:sp>
          <p:nvSpPr>
            <p:cNvPr id="19" name="楕円 18">
              <a:extLst>
                <a:ext uri="{FF2B5EF4-FFF2-40B4-BE49-F238E27FC236}">
                  <a16:creationId xmlns:a16="http://schemas.microsoft.com/office/drawing/2014/main" id="{1A08C077-0F0A-BEDC-77E0-EC0332BB45E5}"/>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sp>
          <p:nvSpPr>
            <p:cNvPr id="25" name="テキスト ボックス 24">
              <a:extLst>
                <a:ext uri="{FF2B5EF4-FFF2-40B4-BE49-F238E27FC236}">
                  <a16:creationId xmlns:a16="http://schemas.microsoft.com/office/drawing/2014/main" id="{6C065CC6-65EB-3FBC-E1E2-FAC12FD9E09B}"/>
                </a:ext>
              </a:extLst>
            </p:cNvPr>
            <p:cNvSpPr txBox="1"/>
            <p:nvPr/>
          </p:nvSpPr>
          <p:spPr>
            <a:xfrm>
              <a:off x="4700714" y="2597417"/>
              <a:ext cx="1306191" cy="143116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サイドボタンを長押しします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ホームボタンがある機種は、ホームボタンを長押しします</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6" name="グループ化 35">
            <a:extLst>
              <a:ext uri="{FF2B5EF4-FFF2-40B4-BE49-F238E27FC236}">
                <a16:creationId xmlns:a16="http://schemas.microsoft.com/office/drawing/2014/main" id="{07A191C7-3D64-B680-5315-57518A25B5A7}"/>
              </a:ext>
            </a:extLst>
          </p:cNvPr>
          <p:cNvGrpSpPr/>
          <p:nvPr/>
        </p:nvGrpSpPr>
        <p:grpSpPr>
          <a:xfrm>
            <a:off x="6133232" y="2595764"/>
            <a:ext cx="1807247" cy="1200329"/>
            <a:chOff x="4304714" y="2597417"/>
            <a:chExt cx="1807247" cy="1200329"/>
          </a:xfrm>
        </p:grpSpPr>
        <p:sp>
          <p:nvSpPr>
            <p:cNvPr id="37" name="楕円 36">
              <a:extLst>
                <a:ext uri="{FF2B5EF4-FFF2-40B4-BE49-F238E27FC236}">
                  <a16:creationId xmlns:a16="http://schemas.microsoft.com/office/drawing/2014/main" id="{B37BFB87-F727-FF90-334B-CBDC8F12A5E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a:extLst>
                <a:ext uri="{FF2B5EF4-FFF2-40B4-BE49-F238E27FC236}">
                  <a16:creationId xmlns:a16="http://schemas.microsoft.com/office/drawing/2014/main" id="{2E03A68D-0BD0-3CDF-7FA3-1407F34FE5E7}"/>
                </a:ext>
              </a:extLst>
            </p:cNvPr>
            <p:cNvSpPr txBox="1"/>
            <p:nvPr/>
          </p:nvSpPr>
          <p:spPr>
            <a:xfrm>
              <a:off x="4700714" y="2597417"/>
              <a:ext cx="1411247" cy="1200329"/>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Siri</a:t>
              </a: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が起動し、画面下部に球体が表示されます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49" name="グループ化 48">
            <a:extLst>
              <a:ext uri="{FF2B5EF4-FFF2-40B4-BE49-F238E27FC236}">
                <a16:creationId xmlns:a16="http://schemas.microsoft.com/office/drawing/2014/main" id="{D1947D7E-26E4-9543-BB54-8172126A3D02}"/>
              </a:ext>
            </a:extLst>
          </p:cNvPr>
          <p:cNvGrpSpPr/>
          <p:nvPr/>
        </p:nvGrpSpPr>
        <p:grpSpPr>
          <a:xfrm>
            <a:off x="7961751" y="2706016"/>
            <a:ext cx="1965521" cy="396000"/>
            <a:chOff x="4304714" y="2707670"/>
            <a:chExt cx="1965521" cy="396000"/>
          </a:xfrm>
        </p:grpSpPr>
        <p:sp>
          <p:nvSpPr>
            <p:cNvPr id="54" name="楕円 53">
              <a:extLst>
                <a:ext uri="{FF2B5EF4-FFF2-40B4-BE49-F238E27FC236}">
                  <a16:creationId xmlns:a16="http://schemas.microsoft.com/office/drawing/2014/main" id="{58D78C4A-FD5C-787B-2492-0DADB95095D1}"/>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a:extLst>
                <a:ext uri="{FF2B5EF4-FFF2-40B4-BE49-F238E27FC236}">
                  <a16:creationId xmlns:a16="http://schemas.microsoft.com/office/drawing/2014/main" id="{E512438F-33D1-68C8-7445-7F066DA8FBDB}"/>
                </a:ext>
              </a:extLst>
            </p:cNvPr>
            <p:cNvSpPr txBox="1"/>
            <p:nvPr/>
          </p:nvSpPr>
          <p:spPr>
            <a:xfrm>
              <a:off x="4721986" y="2721004"/>
              <a:ext cx="1548249" cy="36933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話しかけます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10" name="図 9">
            <a:extLst>
              <a:ext uri="{FF2B5EF4-FFF2-40B4-BE49-F238E27FC236}">
                <a16:creationId xmlns:a16="http://schemas.microsoft.com/office/drawing/2014/main" id="{8E44215B-E5B9-F9FC-2952-F9A10C640DAA}"/>
              </a:ext>
            </a:extLst>
          </p:cNvPr>
          <p:cNvPicPr>
            <a:picLocks noChangeAspect="1"/>
          </p:cNvPicPr>
          <p:nvPr/>
        </p:nvPicPr>
        <p:blipFill>
          <a:blip r:embed="rId5"/>
          <a:stretch>
            <a:fillRect/>
          </a:stretch>
        </p:blipFill>
        <p:spPr>
          <a:xfrm>
            <a:off x="4591702" y="4132525"/>
            <a:ext cx="1524213" cy="2305372"/>
          </a:xfrm>
          <a:prstGeom prst="rect">
            <a:avLst/>
          </a:prstGeom>
        </p:spPr>
      </p:pic>
      <p:pic>
        <p:nvPicPr>
          <p:cNvPr id="12" name="図 11">
            <a:extLst>
              <a:ext uri="{FF2B5EF4-FFF2-40B4-BE49-F238E27FC236}">
                <a16:creationId xmlns:a16="http://schemas.microsoft.com/office/drawing/2014/main" id="{A3044F45-1218-D117-6D3E-E25F66030EC4}"/>
              </a:ext>
            </a:extLst>
          </p:cNvPr>
          <p:cNvPicPr>
            <a:picLocks noChangeAspect="1"/>
          </p:cNvPicPr>
          <p:nvPr/>
        </p:nvPicPr>
        <p:blipFill>
          <a:blip r:embed="rId6"/>
          <a:stretch>
            <a:fillRect/>
          </a:stretch>
        </p:blipFill>
        <p:spPr>
          <a:xfrm>
            <a:off x="6331232" y="4065398"/>
            <a:ext cx="1419423" cy="2400635"/>
          </a:xfrm>
          <a:prstGeom prst="rect">
            <a:avLst/>
          </a:prstGeom>
        </p:spPr>
      </p:pic>
      <p:pic>
        <p:nvPicPr>
          <p:cNvPr id="15" name="図 14">
            <a:extLst>
              <a:ext uri="{FF2B5EF4-FFF2-40B4-BE49-F238E27FC236}">
                <a16:creationId xmlns:a16="http://schemas.microsoft.com/office/drawing/2014/main" id="{6AF1AE04-E917-BC79-53B4-BB6290524C28}"/>
              </a:ext>
            </a:extLst>
          </p:cNvPr>
          <p:cNvPicPr>
            <a:picLocks noChangeAspect="1"/>
          </p:cNvPicPr>
          <p:nvPr/>
        </p:nvPicPr>
        <p:blipFill>
          <a:blip r:embed="rId7"/>
          <a:stretch>
            <a:fillRect/>
          </a:stretch>
        </p:blipFill>
        <p:spPr>
          <a:xfrm>
            <a:off x="8010084" y="3939620"/>
            <a:ext cx="1590897" cy="2495898"/>
          </a:xfrm>
          <a:prstGeom prst="rect">
            <a:avLst/>
          </a:prstGeom>
        </p:spPr>
      </p:pic>
      <p:sp>
        <p:nvSpPr>
          <p:cNvPr id="4" name="テキスト ボックス 3">
            <a:extLst>
              <a:ext uri="{FF2B5EF4-FFF2-40B4-BE49-F238E27FC236}">
                <a16:creationId xmlns:a16="http://schemas.microsoft.com/office/drawing/2014/main" id="{4971CF8E-8BF7-BBAE-7F69-23BC3DCA67E8}"/>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Siri</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で検索</a:t>
            </a: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(iPhone)</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1543225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en-US" altLang="ja-JP" sz="2000" b="1" dirty="0">
                <a:solidFill>
                  <a:prstClr val="white"/>
                </a:solidFill>
                <a:latin typeface="Meiryo UI"/>
                <a:ea typeface="Meiryo UI"/>
              </a:rPr>
              <a:t>Google</a:t>
            </a:r>
            <a:r>
              <a:rPr kumimoji="1" lang="ja-JP" altLang="en-US" sz="2000" b="1" dirty="0">
                <a:solidFill>
                  <a:prstClr val="white"/>
                </a:solidFill>
                <a:latin typeface="Meiryo UI"/>
                <a:ea typeface="Meiryo UI"/>
              </a:rPr>
              <a:t>検索</a:t>
            </a:r>
            <a:r>
              <a:rPr kumimoji="1" lang="en-US" altLang="ja-JP" sz="2000" b="1" i="0" u="none" strike="noStrike" kern="1200" cap="none" spc="0" normalizeH="0" baseline="0" noProof="0" dirty="0">
                <a:ln>
                  <a:noFill/>
                </a:ln>
                <a:solidFill>
                  <a:prstClr val="white"/>
                </a:solidFill>
                <a:effectLst/>
                <a:uLnTx/>
                <a:uFillTx/>
                <a:latin typeface="Meiryo UI"/>
                <a:ea typeface="Meiryo UI"/>
              </a:rPr>
              <a:t>(android)</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2969138" y="1089257"/>
              <a:ext cx="3852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調べ物はどうやってするの？</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0" name="グループ化 9">
            <a:extLst>
              <a:ext uri="{FF2B5EF4-FFF2-40B4-BE49-F238E27FC236}">
                <a16:creationId xmlns:a16="http://schemas.microsoft.com/office/drawing/2014/main" id="{3DD01D99-2055-841F-7E77-4BA584A47E06}"/>
              </a:ext>
            </a:extLst>
          </p:cNvPr>
          <p:cNvGrpSpPr/>
          <p:nvPr/>
        </p:nvGrpSpPr>
        <p:grpSpPr>
          <a:xfrm>
            <a:off x="99578" y="1606010"/>
            <a:ext cx="7819891" cy="461665"/>
            <a:chOff x="356936" y="1738010"/>
            <a:chExt cx="7819891" cy="461665"/>
          </a:xfrm>
        </p:grpSpPr>
        <p:sp>
          <p:nvSpPr>
            <p:cNvPr id="11" name="テキスト ボックス 10">
              <a:extLst>
                <a:ext uri="{FF2B5EF4-FFF2-40B4-BE49-F238E27FC236}">
                  <a16:creationId xmlns:a16="http://schemas.microsoft.com/office/drawing/2014/main" id="{1F6A2062-EA52-8C37-E1AC-9FEB0D735543}"/>
                </a:ext>
              </a:extLst>
            </p:cNvPr>
            <p:cNvSpPr txBox="1"/>
            <p:nvPr/>
          </p:nvSpPr>
          <p:spPr>
            <a:xfrm>
              <a:off x="776007" y="2028474"/>
              <a:ext cx="6480000" cy="140400"/>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5" name="テキスト ボックス 14">
              <a:extLst>
                <a:ext uri="{FF2B5EF4-FFF2-40B4-BE49-F238E27FC236}">
                  <a16:creationId xmlns:a16="http://schemas.microsoft.com/office/drawing/2014/main" id="{282AE78A-1D20-85FC-2D9A-A6AB293250EF}"/>
                </a:ext>
              </a:extLst>
            </p:cNvPr>
            <p:cNvSpPr txBox="1"/>
            <p:nvPr/>
          </p:nvSpPr>
          <p:spPr>
            <a:xfrm>
              <a:off x="356936" y="1738010"/>
              <a:ext cx="7819891" cy="461665"/>
            </a:xfrm>
            <a:prstGeom prst="rect">
              <a:avLst/>
            </a:prstGeom>
            <a:noFill/>
            <a:ln w="15875">
              <a:noFill/>
            </a:ln>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スマートフォンに話しかけるだけで調べ物ができます。</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2" name="テキスト ボックス 1">
            <a:extLst>
              <a:ext uri="{FF2B5EF4-FFF2-40B4-BE49-F238E27FC236}">
                <a16:creationId xmlns:a16="http://schemas.microsoft.com/office/drawing/2014/main" id="{69EFA615-F274-52E2-8F9D-3D29CB335DD2}"/>
              </a:ext>
            </a:extLst>
          </p:cNvPr>
          <p:cNvSpPr txBox="1"/>
          <p:nvPr/>
        </p:nvSpPr>
        <p:spPr>
          <a:xfrm>
            <a:off x="3738767" y="2161852"/>
            <a:ext cx="2428466" cy="46166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音声検索の流れ</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13" name="グループ化 12">
            <a:extLst>
              <a:ext uri="{FF2B5EF4-FFF2-40B4-BE49-F238E27FC236}">
                <a16:creationId xmlns:a16="http://schemas.microsoft.com/office/drawing/2014/main" id="{DA0D6BAB-B9E5-E780-F4B2-1DBC72B9E023}"/>
              </a:ext>
            </a:extLst>
          </p:cNvPr>
          <p:cNvGrpSpPr/>
          <p:nvPr/>
        </p:nvGrpSpPr>
        <p:grpSpPr>
          <a:xfrm>
            <a:off x="210015" y="2719501"/>
            <a:ext cx="2279968" cy="3667231"/>
            <a:chOff x="210015" y="2747637"/>
            <a:chExt cx="2279968" cy="3667231"/>
          </a:xfrm>
        </p:grpSpPr>
        <p:sp>
          <p:nvSpPr>
            <p:cNvPr id="4" name="正方形/長方形 3">
              <a:extLst>
                <a:ext uri="{FF2B5EF4-FFF2-40B4-BE49-F238E27FC236}">
                  <a16:creationId xmlns:a16="http://schemas.microsoft.com/office/drawing/2014/main" id="{B5F1DF21-4D41-EB0B-7FE5-2CC04EEDE400}"/>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STEP1</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正方形/長方形 11">
              <a:extLst>
                <a:ext uri="{FF2B5EF4-FFF2-40B4-BE49-F238E27FC236}">
                  <a16:creationId xmlns:a16="http://schemas.microsoft.com/office/drawing/2014/main" id="{09438585-F41A-2AB5-0FB1-B60657F56BAF}"/>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21" name="グループ化 20">
            <a:extLst>
              <a:ext uri="{FF2B5EF4-FFF2-40B4-BE49-F238E27FC236}">
                <a16:creationId xmlns:a16="http://schemas.microsoft.com/office/drawing/2014/main" id="{6E1C0255-37C4-EDE5-4675-BEB0D64B3738}"/>
              </a:ext>
            </a:extLst>
          </p:cNvPr>
          <p:cNvGrpSpPr/>
          <p:nvPr/>
        </p:nvGrpSpPr>
        <p:grpSpPr>
          <a:xfrm>
            <a:off x="2606993" y="2719501"/>
            <a:ext cx="2279968" cy="3667231"/>
            <a:chOff x="210015" y="2747637"/>
            <a:chExt cx="2279968" cy="3667231"/>
          </a:xfrm>
        </p:grpSpPr>
        <p:sp>
          <p:nvSpPr>
            <p:cNvPr id="22" name="正方形/長方形 21">
              <a:extLst>
                <a:ext uri="{FF2B5EF4-FFF2-40B4-BE49-F238E27FC236}">
                  <a16:creationId xmlns:a16="http://schemas.microsoft.com/office/drawing/2014/main" id="{AB81EF13-55B2-79C3-3042-AF164D57BC67}"/>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4" name="正方形/長方形 23">
              <a:extLst>
                <a:ext uri="{FF2B5EF4-FFF2-40B4-BE49-F238E27FC236}">
                  <a16:creationId xmlns:a16="http://schemas.microsoft.com/office/drawing/2014/main" id="{373D2761-4329-2194-0B25-609C3958FE6A}"/>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26" name="グループ化 25">
            <a:extLst>
              <a:ext uri="{FF2B5EF4-FFF2-40B4-BE49-F238E27FC236}">
                <a16:creationId xmlns:a16="http://schemas.microsoft.com/office/drawing/2014/main" id="{04B7D42A-CC38-393A-810F-80F9410A6C81}"/>
              </a:ext>
            </a:extLst>
          </p:cNvPr>
          <p:cNvGrpSpPr/>
          <p:nvPr/>
        </p:nvGrpSpPr>
        <p:grpSpPr>
          <a:xfrm>
            <a:off x="5003971" y="2719501"/>
            <a:ext cx="2279968" cy="3667231"/>
            <a:chOff x="210015" y="2747637"/>
            <a:chExt cx="2279968" cy="3667231"/>
          </a:xfrm>
        </p:grpSpPr>
        <p:sp>
          <p:nvSpPr>
            <p:cNvPr id="28" name="正方形/長方形 27">
              <a:extLst>
                <a:ext uri="{FF2B5EF4-FFF2-40B4-BE49-F238E27FC236}">
                  <a16:creationId xmlns:a16="http://schemas.microsoft.com/office/drawing/2014/main" id="{E996B5D6-C552-36A0-6C9E-E915124C2C8F}"/>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29" name="正方形/長方形 28">
              <a:extLst>
                <a:ext uri="{FF2B5EF4-FFF2-40B4-BE49-F238E27FC236}">
                  <a16:creationId xmlns:a16="http://schemas.microsoft.com/office/drawing/2014/main" id="{8F92AEAD-9976-4A83-C5F2-970434D7FA95}"/>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grpSp>
        <p:nvGrpSpPr>
          <p:cNvPr id="30" name="グループ化 29">
            <a:extLst>
              <a:ext uri="{FF2B5EF4-FFF2-40B4-BE49-F238E27FC236}">
                <a16:creationId xmlns:a16="http://schemas.microsoft.com/office/drawing/2014/main" id="{D7557CEB-83B6-E0C9-0159-605D4D432CA1}"/>
              </a:ext>
            </a:extLst>
          </p:cNvPr>
          <p:cNvGrpSpPr/>
          <p:nvPr/>
        </p:nvGrpSpPr>
        <p:grpSpPr>
          <a:xfrm>
            <a:off x="7400949" y="2719499"/>
            <a:ext cx="2279968" cy="3667231"/>
            <a:chOff x="210015" y="2747637"/>
            <a:chExt cx="2279968" cy="3667231"/>
          </a:xfrm>
        </p:grpSpPr>
        <p:sp>
          <p:nvSpPr>
            <p:cNvPr id="31" name="正方形/長方形 30">
              <a:extLst>
                <a:ext uri="{FF2B5EF4-FFF2-40B4-BE49-F238E27FC236}">
                  <a16:creationId xmlns:a16="http://schemas.microsoft.com/office/drawing/2014/main" id="{7BF42D37-CCA7-0502-5F8A-50EDD047B197}"/>
                </a:ext>
              </a:extLst>
            </p:cNvPr>
            <p:cNvSpPr/>
            <p:nvPr/>
          </p:nvSpPr>
          <p:spPr>
            <a:xfrm>
              <a:off x="210015" y="2747637"/>
              <a:ext cx="2279968" cy="34725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STEP4</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2" name="正方形/長方形 31">
              <a:extLst>
                <a:ext uri="{FF2B5EF4-FFF2-40B4-BE49-F238E27FC236}">
                  <a16:creationId xmlns:a16="http://schemas.microsoft.com/office/drawing/2014/main" id="{96DF6435-DD1F-8E96-8910-AF117FD3FC87}"/>
                </a:ext>
              </a:extLst>
            </p:cNvPr>
            <p:cNvSpPr/>
            <p:nvPr/>
          </p:nvSpPr>
          <p:spPr>
            <a:xfrm>
              <a:off x="225083" y="3123026"/>
              <a:ext cx="2264900" cy="329184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sp>
        <p:nvSpPr>
          <p:cNvPr id="33" name="テキスト ボックス 32">
            <a:extLst>
              <a:ext uri="{FF2B5EF4-FFF2-40B4-BE49-F238E27FC236}">
                <a16:creationId xmlns:a16="http://schemas.microsoft.com/office/drawing/2014/main" id="{076F27B6-1E05-91FC-2857-9B33CDF1FE15}"/>
              </a:ext>
            </a:extLst>
          </p:cNvPr>
          <p:cNvSpPr txBox="1"/>
          <p:nvPr/>
        </p:nvSpPr>
        <p:spPr>
          <a:xfrm>
            <a:off x="225083" y="3216198"/>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話す内容を決める</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34" name="テキスト ボックス 33">
            <a:extLst>
              <a:ext uri="{FF2B5EF4-FFF2-40B4-BE49-F238E27FC236}">
                <a16:creationId xmlns:a16="http://schemas.microsoft.com/office/drawing/2014/main" id="{F5CC52C5-F09B-F4DF-C2AD-5F40A53F406B}"/>
              </a:ext>
            </a:extLst>
          </p:cNvPr>
          <p:cNvSpPr txBox="1"/>
          <p:nvPr/>
        </p:nvSpPr>
        <p:spPr>
          <a:xfrm>
            <a:off x="368865" y="3727326"/>
            <a:ext cx="212111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丁寧な言葉でなくても</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大丈夫です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35" name="ドーナツ 23">
            <a:extLst>
              <a:ext uri="{FF2B5EF4-FFF2-40B4-BE49-F238E27FC236}">
                <a16:creationId xmlns:a16="http://schemas.microsoft.com/office/drawing/2014/main" id="{6F3729A6-5009-B6FC-B536-544633AD5996}"/>
              </a:ext>
            </a:extLst>
          </p:cNvPr>
          <p:cNvSpPr/>
          <p:nvPr/>
        </p:nvSpPr>
        <p:spPr>
          <a:xfrm>
            <a:off x="338174" y="4506809"/>
            <a:ext cx="468000" cy="468000"/>
          </a:xfrm>
          <a:prstGeom prst="donut">
            <a:avLst>
              <a:gd name="adj" fmla="val 18811"/>
            </a:avLst>
          </a:prstGeom>
          <a:solidFill>
            <a:schemeClr val="accent1">
              <a:alpha val="84000"/>
            </a:scheme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0" cap="none" spc="0" normalizeH="0" baseline="0" noProof="0">
              <a:ln>
                <a:noFill/>
              </a:ln>
              <a:solidFill>
                <a:srgbClr val="0070C0"/>
              </a:solidFill>
              <a:effectLst/>
              <a:uLnTx/>
              <a:uFillTx/>
              <a:latin typeface="HG創英角ｺﾞｼｯｸUB"/>
              <a:ea typeface="HG創英角ｺﾞｼｯｸUB"/>
              <a:cs typeface="+mn-cs"/>
            </a:endParaRPr>
          </a:p>
        </p:txBody>
      </p:sp>
      <p:sp>
        <p:nvSpPr>
          <p:cNvPr id="38" name="乗算記号 51">
            <a:extLst>
              <a:ext uri="{FF2B5EF4-FFF2-40B4-BE49-F238E27FC236}">
                <a16:creationId xmlns:a16="http://schemas.microsoft.com/office/drawing/2014/main" id="{88021AE6-482C-353B-9BDD-3FD3377D763A}"/>
              </a:ext>
            </a:extLst>
          </p:cNvPr>
          <p:cNvSpPr/>
          <p:nvPr/>
        </p:nvSpPr>
        <p:spPr>
          <a:xfrm>
            <a:off x="281901" y="5169517"/>
            <a:ext cx="576000" cy="576000"/>
          </a:xfrm>
          <a:prstGeom prst="mathMultiply">
            <a:avLst>
              <a:gd name="adj1" fmla="val 18073"/>
            </a:avLst>
          </a:prstGeom>
          <a:solidFill>
            <a:srgbClr val="C00000">
              <a:alpha val="84000"/>
            </a:srgbClr>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200" b="0" i="0" u="none" strike="noStrike" kern="0" cap="none" spc="0" normalizeH="0" baseline="0" noProof="0">
              <a:ln>
                <a:noFill/>
              </a:ln>
              <a:solidFill>
                <a:srgbClr val="333399"/>
              </a:solidFill>
              <a:effectLst/>
              <a:uLnTx/>
              <a:uFillTx/>
              <a:latin typeface="HG創英角ｺﾞｼｯｸUB"/>
              <a:ea typeface="HG創英角ｺﾞｼｯｸUB"/>
              <a:cs typeface="+mn-cs"/>
            </a:endParaRPr>
          </a:p>
        </p:txBody>
      </p:sp>
      <p:sp>
        <p:nvSpPr>
          <p:cNvPr id="39" name="テキスト ボックス 38">
            <a:extLst>
              <a:ext uri="{FF2B5EF4-FFF2-40B4-BE49-F238E27FC236}">
                <a16:creationId xmlns:a16="http://schemas.microsoft.com/office/drawing/2014/main" id="{7EB9AA42-AAC5-51DA-A48D-62540513270B}"/>
              </a:ext>
            </a:extLst>
          </p:cNvPr>
          <p:cNvSpPr txBox="1"/>
          <p:nvPr/>
        </p:nvSpPr>
        <p:spPr>
          <a:xfrm>
            <a:off x="806174" y="4565022"/>
            <a:ext cx="1585333" cy="338554"/>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「札幌の天気」</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0" name="テキスト ボックス 39">
            <a:extLst>
              <a:ext uri="{FF2B5EF4-FFF2-40B4-BE49-F238E27FC236}">
                <a16:creationId xmlns:a16="http://schemas.microsoft.com/office/drawing/2014/main" id="{9CFAD6FA-E3BE-6D07-4B93-8812CDC164A8}"/>
              </a:ext>
            </a:extLst>
          </p:cNvPr>
          <p:cNvSpPr txBox="1"/>
          <p:nvPr/>
        </p:nvSpPr>
        <p:spPr>
          <a:xfrm>
            <a:off x="806173" y="5227730"/>
            <a:ext cx="168381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「恐れ入りますが、札幌の天気を教えていただけますか」</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1" name="テキスト ボックス 40">
            <a:extLst>
              <a:ext uri="{FF2B5EF4-FFF2-40B4-BE49-F238E27FC236}">
                <a16:creationId xmlns:a16="http://schemas.microsoft.com/office/drawing/2014/main" id="{10F27755-A29B-CBD9-6704-1DDB82A360F5}"/>
              </a:ext>
            </a:extLst>
          </p:cNvPr>
          <p:cNvSpPr txBox="1"/>
          <p:nvPr/>
        </p:nvSpPr>
        <p:spPr>
          <a:xfrm>
            <a:off x="2623582" y="3216198"/>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マイクをタップする</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2" name="テキスト ボックス 41">
            <a:extLst>
              <a:ext uri="{FF2B5EF4-FFF2-40B4-BE49-F238E27FC236}">
                <a16:creationId xmlns:a16="http://schemas.microsoft.com/office/drawing/2014/main" id="{4AD2C474-3005-CDFD-8B8A-337C7245C7AC}"/>
              </a:ext>
            </a:extLst>
          </p:cNvPr>
          <p:cNvSpPr txBox="1"/>
          <p:nvPr/>
        </p:nvSpPr>
        <p:spPr>
          <a:xfrm>
            <a:off x="2764292" y="3726714"/>
            <a:ext cx="212111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周りの状況を確認し、</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マイクを押しましょう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3" name="テキスト ボックス 42">
            <a:extLst>
              <a:ext uri="{FF2B5EF4-FFF2-40B4-BE49-F238E27FC236}">
                <a16:creationId xmlns:a16="http://schemas.microsoft.com/office/drawing/2014/main" id="{EBE1A3CA-6FAE-CE55-79AC-4E457FF961D2}"/>
              </a:ext>
            </a:extLst>
          </p:cNvPr>
          <p:cNvSpPr txBox="1"/>
          <p:nvPr/>
        </p:nvSpPr>
        <p:spPr>
          <a:xfrm>
            <a:off x="2620509" y="4518113"/>
            <a:ext cx="2264900" cy="1077218"/>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周りが騒がしいと</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スマートフォンが音声を</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うまく聞き取ることが</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できません</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45" name="図 44">
            <a:extLst>
              <a:ext uri="{FF2B5EF4-FFF2-40B4-BE49-F238E27FC236}">
                <a16:creationId xmlns:a16="http://schemas.microsoft.com/office/drawing/2014/main" id="{A6A8F888-0586-7102-13ED-28BB88D72ED1}"/>
              </a:ext>
            </a:extLst>
          </p:cNvPr>
          <p:cNvPicPr>
            <a:picLocks noChangeAspect="1"/>
          </p:cNvPicPr>
          <p:nvPr/>
        </p:nvPicPr>
        <p:blipFill>
          <a:blip r:embed="rId3"/>
          <a:stretch>
            <a:fillRect/>
          </a:stretch>
        </p:blipFill>
        <p:spPr>
          <a:xfrm>
            <a:off x="3201141" y="5595331"/>
            <a:ext cx="1114581" cy="619211"/>
          </a:xfrm>
          <a:prstGeom prst="rect">
            <a:avLst/>
          </a:prstGeom>
        </p:spPr>
      </p:pic>
      <p:sp>
        <p:nvSpPr>
          <p:cNvPr id="46" name="テキスト ボックス 45">
            <a:extLst>
              <a:ext uri="{FF2B5EF4-FFF2-40B4-BE49-F238E27FC236}">
                <a16:creationId xmlns:a16="http://schemas.microsoft.com/office/drawing/2014/main" id="{14159F97-C828-FDE1-CF0D-ED565A766249}"/>
              </a:ext>
            </a:extLst>
          </p:cNvPr>
          <p:cNvSpPr txBox="1"/>
          <p:nvPr/>
        </p:nvSpPr>
        <p:spPr>
          <a:xfrm>
            <a:off x="5017518" y="3216198"/>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本体が短く振動する</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7" name="テキスト ボックス 46">
            <a:extLst>
              <a:ext uri="{FF2B5EF4-FFF2-40B4-BE49-F238E27FC236}">
                <a16:creationId xmlns:a16="http://schemas.microsoft.com/office/drawing/2014/main" id="{2B5252EB-33EF-C47C-125B-41FB47256BDE}"/>
              </a:ext>
            </a:extLst>
          </p:cNvPr>
          <p:cNvSpPr txBox="1"/>
          <p:nvPr/>
        </p:nvSpPr>
        <p:spPr>
          <a:xfrm>
            <a:off x="5092504" y="3726713"/>
            <a:ext cx="214064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スマートフォンが</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「ブルッ」と短く振動します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48" name="テキスト ボックス 47">
            <a:extLst>
              <a:ext uri="{FF2B5EF4-FFF2-40B4-BE49-F238E27FC236}">
                <a16:creationId xmlns:a16="http://schemas.microsoft.com/office/drawing/2014/main" id="{707D61E8-695E-240F-C9E9-12E03847A6FE}"/>
              </a:ext>
            </a:extLst>
          </p:cNvPr>
          <p:cNvSpPr txBox="1"/>
          <p:nvPr/>
        </p:nvSpPr>
        <p:spPr>
          <a:xfrm>
            <a:off x="5003971" y="4518113"/>
            <a:ext cx="226490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「音声を受け付ける</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 準備ができました」という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 合図です</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50" name="図 49">
            <a:extLst>
              <a:ext uri="{FF2B5EF4-FFF2-40B4-BE49-F238E27FC236}">
                <a16:creationId xmlns:a16="http://schemas.microsoft.com/office/drawing/2014/main" id="{7BDB4188-1EEA-128D-6908-95F66E039472}"/>
              </a:ext>
            </a:extLst>
          </p:cNvPr>
          <p:cNvPicPr>
            <a:picLocks noChangeAspect="1"/>
          </p:cNvPicPr>
          <p:nvPr/>
        </p:nvPicPr>
        <p:blipFill>
          <a:blip r:embed="rId4"/>
          <a:stretch>
            <a:fillRect/>
          </a:stretch>
        </p:blipFill>
        <p:spPr>
          <a:xfrm>
            <a:off x="5657932" y="5442909"/>
            <a:ext cx="1009791" cy="771633"/>
          </a:xfrm>
          <a:prstGeom prst="rect">
            <a:avLst/>
          </a:prstGeom>
        </p:spPr>
      </p:pic>
      <p:sp>
        <p:nvSpPr>
          <p:cNvPr id="51" name="テキスト ボックス 50">
            <a:extLst>
              <a:ext uri="{FF2B5EF4-FFF2-40B4-BE49-F238E27FC236}">
                <a16:creationId xmlns:a16="http://schemas.microsoft.com/office/drawing/2014/main" id="{333B892E-606A-AE68-976D-3D55E52BE4C4}"/>
              </a:ext>
            </a:extLst>
          </p:cNvPr>
          <p:cNvSpPr txBox="1"/>
          <p:nvPr/>
        </p:nvSpPr>
        <p:spPr>
          <a:xfrm>
            <a:off x="7407956" y="3226749"/>
            <a:ext cx="2264900"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決めたことを話す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52" name="テキスト ボックス 51">
            <a:extLst>
              <a:ext uri="{FF2B5EF4-FFF2-40B4-BE49-F238E27FC236}">
                <a16:creationId xmlns:a16="http://schemas.microsoft.com/office/drawing/2014/main" id="{E07AF23C-1A0F-7661-CF51-6FB3439615A2}"/>
              </a:ext>
            </a:extLst>
          </p:cNvPr>
          <p:cNvSpPr txBox="1"/>
          <p:nvPr/>
        </p:nvSpPr>
        <p:spPr>
          <a:xfrm>
            <a:off x="7470082" y="3722129"/>
            <a:ext cx="2140648" cy="58477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画面の指示に合わせて</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話しましょう</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53" name="テキスト ボックス 52">
            <a:extLst>
              <a:ext uri="{FF2B5EF4-FFF2-40B4-BE49-F238E27FC236}">
                <a16:creationId xmlns:a16="http://schemas.microsoft.com/office/drawing/2014/main" id="{14D49AA6-2020-F43F-36B7-EAD7A18DC9BF}"/>
              </a:ext>
            </a:extLst>
          </p:cNvPr>
          <p:cNvSpPr txBox="1"/>
          <p:nvPr/>
        </p:nvSpPr>
        <p:spPr>
          <a:xfrm>
            <a:off x="7448637" y="4515819"/>
            <a:ext cx="2264900" cy="830997"/>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タイミングがずれると、</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スマートフォンが声をうまく</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聞き取ることができません</a:t>
            </a:r>
            <a:endParaRPr kumimoji="1" lang="en-US" altLang="ja-JP" sz="1600" b="0"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55" name="図 54">
            <a:extLst>
              <a:ext uri="{FF2B5EF4-FFF2-40B4-BE49-F238E27FC236}">
                <a16:creationId xmlns:a16="http://schemas.microsoft.com/office/drawing/2014/main" id="{43E292F9-269B-F807-6AF9-B46813921EFD}"/>
              </a:ext>
            </a:extLst>
          </p:cNvPr>
          <p:cNvPicPr>
            <a:picLocks noChangeAspect="1"/>
          </p:cNvPicPr>
          <p:nvPr/>
        </p:nvPicPr>
        <p:blipFill>
          <a:blip r:embed="rId5"/>
          <a:stretch>
            <a:fillRect/>
          </a:stretch>
        </p:blipFill>
        <p:spPr>
          <a:xfrm>
            <a:off x="7687799" y="5442909"/>
            <a:ext cx="1705213" cy="781159"/>
          </a:xfrm>
          <a:prstGeom prst="rect">
            <a:avLst/>
          </a:prstGeom>
        </p:spPr>
      </p:pic>
    </p:spTree>
    <p:extLst>
      <p:ext uri="{BB962C8B-B14F-4D97-AF65-F5344CB8AC3E}">
        <p14:creationId xmlns:p14="http://schemas.microsoft.com/office/powerpoint/2010/main" val="3799924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3" name="グループ化 2">
            <a:extLst>
              <a:ext uri="{FF2B5EF4-FFF2-40B4-BE49-F238E27FC236}">
                <a16:creationId xmlns:a16="http://schemas.microsoft.com/office/drawing/2014/main" id="{1BEBD090-F895-195A-A8E9-4CE8B827D63F}"/>
              </a:ext>
            </a:extLst>
          </p:cNvPr>
          <p:cNvGrpSpPr/>
          <p:nvPr/>
        </p:nvGrpSpPr>
        <p:grpSpPr>
          <a:xfrm>
            <a:off x="356937" y="818855"/>
            <a:ext cx="9192126" cy="461665"/>
            <a:chOff x="356937" y="818855"/>
            <a:chExt cx="9192126" cy="461665"/>
          </a:xfrm>
        </p:grpSpPr>
        <p:sp>
          <p:nvSpPr>
            <p:cNvPr id="5" name="テキスト ボックス 4">
              <a:extLst>
                <a:ext uri="{FF2B5EF4-FFF2-40B4-BE49-F238E27FC236}">
                  <a16:creationId xmlns:a16="http://schemas.microsoft.com/office/drawing/2014/main" id="{C6AEEC1A-B820-1E96-89BE-F104040C038F}"/>
                </a:ext>
              </a:extLst>
            </p:cNvPr>
            <p:cNvSpPr txBox="1"/>
            <p:nvPr/>
          </p:nvSpPr>
          <p:spPr>
            <a:xfrm>
              <a:off x="2969138" y="1089257"/>
              <a:ext cx="3852000"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66179987-9F9D-D232-CDBA-1765195EB63B}"/>
                </a:ext>
              </a:extLst>
            </p:cNvPr>
            <p:cNvSpPr txBox="1"/>
            <p:nvPr/>
          </p:nvSpPr>
          <p:spPr>
            <a:xfrm>
              <a:off x="356937" y="818855"/>
              <a:ext cx="9192126"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 </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調べ物はどうやってするの？</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sp>
        <p:nvSpPr>
          <p:cNvPr id="2" name="テキスト ボックス 1">
            <a:extLst>
              <a:ext uri="{FF2B5EF4-FFF2-40B4-BE49-F238E27FC236}">
                <a16:creationId xmlns:a16="http://schemas.microsoft.com/office/drawing/2014/main" id="{69EFA615-F274-52E2-8F9D-3D29CB335DD2}"/>
              </a:ext>
            </a:extLst>
          </p:cNvPr>
          <p:cNvSpPr txBox="1"/>
          <p:nvPr/>
        </p:nvSpPr>
        <p:spPr>
          <a:xfrm>
            <a:off x="2746484" y="1695795"/>
            <a:ext cx="4413033" cy="461665"/>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スマートフォンに質問してみましょう</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a:extLst>
              <a:ext uri="{FF2B5EF4-FFF2-40B4-BE49-F238E27FC236}">
                <a16:creationId xmlns:a16="http://schemas.microsoft.com/office/drawing/2014/main" id="{DC9F7487-94F8-B2DA-DD08-9781DDC0670A}"/>
              </a:ext>
            </a:extLst>
          </p:cNvPr>
          <p:cNvSpPr/>
          <p:nvPr/>
        </p:nvSpPr>
        <p:spPr>
          <a:xfrm>
            <a:off x="356937" y="2597417"/>
            <a:ext cx="3680491" cy="3840480"/>
          </a:xfrm>
          <a:prstGeom prst="rect">
            <a:avLst/>
          </a:prstGeom>
          <a:solidFill>
            <a:srgbClr val="E2F0D9">
              <a:alpha val="60000"/>
            </a:srgbClr>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85217958-2B95-B31C-E7FE-617B4F7C9A01}"/>
              </a:ext>
            </a:extLst>
          </p:cNvPr>
          <p:cNvSpPr txBox="1"/>
          <p:nvPr/>
        </p:nvSpPr>
        <p:spPr>
          <a:xfrm>
            <a:off x="356937" y="2707670"/>
            <a:ext cx="3680491" cy="461665"/>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2400" b="1" i="0" u="sng" strike="noStrike" kern="1200" cap="none" spc="0" normalizeH="0" baseline="0" noProof="0">
                <a:ln>
                  <a:noFill/>
                </a:ln>
                <a:solidFill>
                  <a:srgbClr val="00B050"/>
                </a:solidFill>
                <a:effectLst/>
                <a:uLnTx/>
                <a:uFillTx/>
                <a:latin typeface="Meiryo UI" panose="020B0604030504040204" pitchFamily="50" charset="-128"/>
                <a:ea typeface="Meiryo UI" panose="020B0604030504040204" pitchFamily="50" charset="-128"/>
                <a:cs typeface="+mn-cs"/>
              </a:rPr>
              <a:t>〇〇</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の明日の天気」</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16" name="吹き出し: 角を丸めた四角形 15">
            <a:extLst>
              <a:ext uri="{FF2B5EF4-FFF2-40B4-BE49-F238E27FC236}">
                <a16:creationId xmlns:a16="http://schemas.microsoft.com/office/drawing/2014/main" id="{C49A2DC7-46CB-FBC1-E78D-B062CFC36468}"/>
              </a:ext>
            </a:extLst>
          </p:cNvPr>
          <p:cNvSpPr/>
          <p:nvPr/>
        </p:nvSpPr>
        <p:spPr>
          <a:xfrm>
            <a:off x="558296" y="3470976"/>
            <a:ext cx="3277772" cy="1057232"/>
          </a:xfrm>
          <a:prstGeom prst="wedgeRoundRectCallout">
            <a:avLst>
              <a:gd name="adj1" fmla="val -26842"/>
              <a:gd name="adj2" fmla="val -78545"/>
              <a:gd name="adj3" fmla="val 16667"/>
            </a:avLst>
          </a:prstGeom>
          <a:solidFill>
            <a:schemeClr val="bg1"/>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住んでいる場所</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明日のお出かけ先　</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など</a:t>
            </a:r>
            <a:endParaRPr kumimoji="1" lang="en-US" altLang="ja-JP"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18" name="図 17">
            <a:extLst>
              <a:ext uri="{FF2B5EF4-FFF2-40B4-BE49-F238E27FC236}">
                <a16:creationId xmlns:a16="http://schemas.microsoft.com/office/drawing/2014/main" id="{05857B4C-5ACF-D3B5-473C-E0A30FE6BE9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854" b="92188" l="7955" r="89773">
                        <a14:foregroundMark x1="7955" y1="57292" x2="7955" y2="57292"/>
                        <a14:foregroundMark x1="81818" y1="92708" x2="81818" y2="92708"/>
                        <a14:foregroundMark x1="37500" y1="22917" x2="37500" y2="22917"/>
                        <a14:foregroundMark x1="33712" y1="11979" x2="33712" y2="11979"/>
                        <a14:foregroundMark x1="25000" y1="8854" x2="25000" y2="8854"/>
                        <a14:foregroundMark x1="18561" y1="11979" x2="18561" y2="11979"/>
                        <a14:foregroundMark x1="14394" y1="24479" x2="14394" y2="24479"/>
                        <a14:foregroundMark x1="18939" y1="34896" x2="18939" y2="34896"/>
                      </a14:backgroundRemoval>
                    </a14:imgEffect>
                  </a14:imgLayer>
                </a14:imgProps>
              </a:ext>
            </a:extLst>
          </a:blip>
          <a:stretch>
            <a:fillRect/>
          </a:stretch>
        </p:blipFill>
        <p:spPr>
          <a:xfrm>
            <a:off x="939706" y="4517657"/>
            <a:ext cx="2514951" cy="1829055"/>
          </a:xfrm>
          <a:prstGeom prst="rect">
            <a:avLst/>
          </a:prstGeom>
        </p:spPr>
      </p:pic>
      <p:pic>
        <p:nvPicPr>
          <p:cNvPr id="23" name="図 22">
            <a:extLst>
              <a:ext uri="{FF2B5EF4-FFF2-40B4-BE49-F238E27FC236}">
                <a16:creationId xmlns:a16="http://schemas.microsoft.com/office/drawing/2014/main" id="{BAF4177C-AC5B-9901-DDE9-6F8A8B72327F}"/>
              </a:ext>
            </a:extLst>
          </p:cNvPr>
          <p:cNvPicPr>
            <a:picLocks noChangeAspect="1"/>
          </p:cNvPicPr>
          <p:nvPr/>
        </p:nvPicPr>
        <p:blipFill>
          <a:blip r:embed="rId5"/>
          <a:stretch>
            <a:fillRect/>
          </a:stretch>
        </p:blipFill>
        <p:spPr>
          <a:xfrm>
            <a:off x="4344361" y="3532367"/>
            <a:ext cx="1524213" cy="2905530"/>
          </a:xfrm>
          <a:prstGeom prst="rect">
            <a:avLst/>
          </a:prstGeom>
        </p:spPr>
      </p:pic>
      <p:grpSp>
        <p:nvGrpSpPr>
          <p:cNvPr id="27" name="グループ化 26">
            <a:extLst>
              <a:ext uri="{FF2B5EF4-FFF2-40B4-BE49-F238E27FC236}">
                <a16:creationId xmlns:a16="http://schemas.microsoft.com/office/drawing/2014/main" id="{3005E546-C791-DB5A-0935-CFB0409BF7AB}"/>
              </a:ext>
            </a:extLst>
          </p:cNvPr>
          <p:cNvGrpSpPr/>
          <p:nvPr/>
        </p:nvGrpSpPr>
        <p:grpSpPr>
          <a:xfrm>
            <a:off x="4304714" y="2597417"/>
            <a:ext cx="1702191" cy="646331"/>
            <a:chOff x="4304714" y="2597417"/>
            <a:chExt cx="1702191" cy="646331"/>
          </a:xfrm>
        </p:grpSpPr>
        <p:sp>
          <p:nvSpPr>
            <p:cNvPr id="19" name="楕円 18">
              <a:extLst>
                <a:ext uri="{FF2B5EF4-FFF2-40B4-BE49-F238E27FC236}">
                  <a16:creationId xmlns:a16="http://schemas.microsoft.com/office/drawing/2014/main" id="{1A08C077-0F0A-BEDC-77E0-EC0332BB45E5}"/>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p>
          </p:txBody>
        </p:sp>
        <p:sp>
          <p:nvSpPr>
            <p:cNvPr id="25" name="テキスト ボックス 24">
              <a:extLst>
                <a:ext uri="{FF2B5EF4-FFF2-40B4-BE49-F238E27FC236}">
                  <a16:creationId xmlns:a16="http://schemas.microsoft.com/office/drawing/2014/main" id="{6C065CC6-65EB-3FBC-E1E2-FAC12FD9E09B}"/>
                </a:ext>
              </a:extLst>
            </p:cNvPr>
            <p:cNvSpPr txBox="1"/>
            <p:nvPr/>
          </p:nvSpPr>
          <p:spPr>
            <a:xfrm>
              <a:off x="4700714" y="2597417"/>
              <a:ext cx="1306191" cy="646331"/>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マイクを</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タップします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6" name="グループ化 35">
            <a:extLst>
              <a:ext uri="{FF2B5EF4-FFF2-40B4-BE49-F238E27FC236}">
                <a16:creationId xmlns:a16="http://schemas.microsoft.com/office/drawing/2014/main" id="{07A191C7-3D64-B680-5315-57518A25B5A7}"/>
              </a:ext>
            </a:extLst>
          </p:cNvPr>
          <p:cNvGrpSpPr/>
          <p:nvPr/>
        </p:nvGrpSpPr>
        <p:grpSpPr>
          <a:xfrm>
            <a:off x="6133232" y="2595764"/>
            <a:ext cx="1702191" cy="923330"/>
            <a:chOff x="4304714" y="2597417"/>
            <a:chExt cx="1702191" cy="923330"/>
          </a:xfrm>
        </p:grpSpPr>
        <p:sp>
          <p:nvSpPr>
            <p:cNvPr id="37" name="楕円 36">
              <a:extLst>
                <a:ext uri="{FF2B5EF4-FFF2-40B4-BE49-F238E27FC236}">
                  <a16:creationId xmlns:a16="http://schemas.microsoft.com/office/drawing/2014/main" id="{B37BFB87-F727-FF90-334B-CBDC8F12A5E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2</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a:extLst>
                <a:ext uri="{FF2B5EF4-FFF2-40B4-BE49-F238E27FC236}">
                  <a16:creationId xmlns:a16="http://schemas.microsoft.com/office/drawing/2014/main" id="{2E03A68D-0BD0-3CDF-7FA3-1407F34FE5E7}"/>
                </a:ext>
              </a:extLst>
            </p:cNvPr>
            <p:cNvSpPr txBox="1"/>
            <p:nvPr/>
          </p:nvSpPr>
          <p:spPr>
            <a:xfrm>
              <a:off x="4700714" y="2597417"/>
              <a:ext cx="1306191" cy="923330"/>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短く振動し、</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画面が</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変わります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49" name="グループ化 48">
            <a:extLst>
              <a:ext uri="{FF2B5EF4-FFF2-40B4-BE49-F238E27FC236}">
                <a16:creationId xmlns:a16="http://schemas.microsoft.com/office/drawing/2014/main" id="{D1947D7E-26E4-9543-BB54-8172126A3D02}"/>
              </a:ext>
            </a:extLst>
          </p:cNvPr>
          <p:cNvGrpSpPr/>
          <p:nvPr/>
        </p:nvGrpSpPr>
        <p:grpSpPr>
          <a:xfrm>
            <a:off x="7961751" y="2706016"/>
            <a:ext cx="1965521" cy="396000"/>
            <a:chOff x="4304714" y="2707670"/>
            <a:chExt cx="1965521" cy="396000"/>
          </a:xfrm>
        </p:grpSpPr>
        <p:sp>
          <p:nvSpPr>
            <p:cNvPr id="54" name="楕円 53">
              <a:extLst>
                <a:ext uri="{FF2B5EF4-FFF2-40B4-BE49-F238E27FC236}">
                  <a16:creationId xmlns:a16="http://schemas.microsoft.com/office/drawing/2014/main" id="{58D78C4A-FD5C-787B-2492-0DADB95095D1}"/>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endParaRPr kumimoji="1"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a:extLst>
                <a:ext uri="{FF2B5EF4-FFF2-40B4-BE49-F238E27FC236}">
                  <a16:creationId xmlns:a16="http://schemas.microsoft.com/office/drawing/2014/main" id="{E512438F-33D1-68C8-7445-7F066DA8FBDB}"/>
                </a:ext>
              </a:extLst>
            </p:cNvPr>
            <p:cNvSpPr txBox="1"/>
            <p:nvPr/>
          </p:nvSpPr>
          <p:spPr>
            <a:xfrm>
              <a:off x="4721986" y="2721004"/>
              <a:ext cx="1548249" cy="36933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話しかけます</a:t>
              </a:r>
              <a:endParaRPr kumimoji="1"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pic>
        <p:nvPicPr>
          <p:cNvPr id="58" name="図 57">
            <a:extLst>
              <a:ext uri="{FF2B5EF4-FFF2-40B4-BE49-F238E27FC236}">
                <a16:creationId xmlns:a16="http://schemas.microsoft.com/office/drawing/2014/main" id="{7B7F8A67-C0E1-AA64-7A1F-6EC46FC9552F}"/>
              </a:ext>
            </a:extLst>
          </p:cNvPr>
          <p:cNvPicPr>
            <a:picLocks noChangeAspect="1"/>
          </p:cNvPicPr>
          <p:nvPr/>
        </p:nvPicPr>
        <p:blipFill>
          <a:blip r:embed="rId6"/>
          <a:stretch>
            <a:fillRect/>
          </a:stretch>
        </p:blipFill>
        <p:spPr>
          <a:xfrm>
            <a:off x="6340083" y="3913345"/>
            <a:ext cx="1438476" cy="2524477"/>
          </a:xfrm>
          <a:prstGeom prst="rect">
            <a:avLst/>
          </a:prstGeom>
        </p:spPr>
      </p:pic>
      <p:pic>
        <p:nvPicPr>
          <p:cNvPr id="60" name="図 59">
            <a:extLst>
              <a:ext uri="{FF2B5EF4-FFF2-40B4-BE49-F238E27FC236}">
                <a16:creationId xmlns:a16="http://schemas.microsoft.com/office/drawing/2014/main" id="{61766C3C-31EE-B82B-63AB-B27BEA3B5EA7}"/>
              </a:ext>
            </a:extLst>
          </p:cNvPr>
          <p:cNvPicPr>
            <a:picLocks noChangeAspect="1"/>
          </p:cNvPicPr>
          <p:nvPr/>
        </p:nvPicPr>
        <p:blipFill>
          <a:blip r:embed="rId7"/>
          <a:stretch>
            <a:fillRect/>
          </a:stretch>
        </p:blipFill>
        <p:spPr>
          <a:xfrm>
            <a:off x="8041214" y="3827608"/>
            <a:ext cx="1543265" cy="2610214"/>
          </a:xfrm>
          <a:prstGeom prst="rect">
            <a:avLst/>
          </a:prstGeom>
        </p:spPr>
      </p:pic>
      <p:grpSp>
        <p:nvGrpSpPr>
          <p:cNvPr id="11" name="グループ化 10">
            <a:extLst>
              <a:ext uri="{FF2B5EF4-FFF2-40B4-BE49-F238E27FC236}">
                <a16:creationId xmlns:a16="http://schemas.microsoft.com/office/drawing/2014/main" id="{DF6493A1-66E2-5BD4-2036-513E654D54E7}"/>
              </a:ext>
            </a:extLst>
          </p:cNvPr>
          <p:cNvGrpSpPr/>
          <p:nvPr/>
        </p:nvGrpSpPr>
        <p:grpSpPr>
          <a:xfrm>
            <a:off x="4344360" y="3204165"/>
            <a:ext cx="1788871" cy="369332"/>
            <a:chOff x="4310817" y="3183366"/>
            <a:chExt cx="1788871" cy="369332"/>
          </a:xfrm>
        </p:grpSpPr>
        <p:sp>
          <p:nvSpPr>
            <p:cNvPr id="10" name="テキスト ボックス 9">
              <a:extLst>
                <a:ext uri="{FF2B5EF4-FFF2-40B4-BE49-F238E27FC236}">
                  <a16:creationId xmlns:a16="http://schemas.microsoft.com/office/drawing/2014/main" id="{8F008390-8EB2-A4E4-71C2-EBB92C98C6AB}"/>
                </a:ext>
              </a:extLst>
            </p:cNvPr>
            <p:cNvSpPr txBox="1"/>
            <p:nvPr/>
          </p:nvSpPr>
          <p:spPr>
            <a:xfrm>
              <a:off x="4310817" y="3183366"/>
              <a:ext cx="1788871" cy="369332"/>
            </a:xfrm>
            <a:prstGeom prst="rect">
              <a:avLst/>
            </a:prstGeom>
            <a:noFill/>
            <a:ln w="15875">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9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マイクが画面上にない場合は、　　　　　　</a:t>
              </a:r>
              <a:endParaRPr kumimoji="1" lang="en-US" altLang="ja-JP" sz="9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　　をタップし、マイクをタップします</a:t>
              </a:r>
              <a:endParaRPr kumimoji="1" lang="en-US" altLang="ja-JP" sz="9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4" name="図 3">
              <a:extLst>
                <a:ext uri="{FF2B5EF4-FFF2-40B4-BE49-F238E27FC236}">
                  <a16:creationId xmlns:a16="http://schemas.microsoft.com/office/drawing/2014/main" id="{912FD2F7-72B0-08B8-6FCE-75941E1AD232}"/>
                </a:ext>
              </a:extLst>
            </p:cNvPr>
            <p:cNvPicPr>
              <a:picLocks noChangeAspect="1"/>
            </p:cNvPicPr>
            <p:nvPr/>
          </p:nvPicPr>
          <p:blipFill>
            <a:blip r:embed="rId8"/>
            <a:stretch>
              <a:fillRect/>
            </a:stretch>
          </p:blipFill>
          <p:spPr>
            <a:xfrm>
              <a:off x="4367458" y="3368032"/>
              <a:ext cx="176647" cy="176647"/>
            </a:xfrm>
            <a:prstGeom prst="rect">
              <a:avLst/>
            </a:prstGeom>
          </p:spPr>
        </p:pic>
      </p:grpSp>
      <p:sp>
        <p:nvSpPr>
          <p:cNvPr id="12" name="テキスト ボックス 11">
            <a:extLst>
              <a:ext uri="{FF2B5EF4-FFF2-40B4-BE49-F238E27FC236}">
                <a16:creationId xmlns:a16="http://schemas.microsoft.com/office/drawing/2014/main" id="{77A2998B-3220-DB3A-143A-E7EED1F95BC5}"/>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en-US" altLang="ja-JP" sz="2000" b="1" dirty="0">
                <a:solidFill>
                  <a:prstClr val="white"/>
                </a:solidFill>
                <a:latin typeface="Meiryo UI"/>
                <a:ea typeface="Meiryo UI"/>
              </a:rPr>
              <a:t>Google</a:t>
            </a:r>
            <a:r>
              <a:rPr kumimoji="1" lang="ja-JP" altLang="en-US" sz="2000" b="1" dirty="0">
                <a:solidFill>
                  <a:prstClr val="white"/>
                </a:solidFill>
                <a:latin typeface="Meiryo UI"/>
                <a:ea typeface="Meiryo UI"/>
              </a:rPr>
              <a:t>検索</a:t>
            </a:r>
            <a:r>
              <a:rPr kumimoji="1" lang="en-US" altLang="ja-JP" sz="2000" b="1" i="0" u="none" strike="noStrike" kern="1200" cap="none" spc="0" normalizeH="0" baseline="0" noProof="0" dirty="0">
                <a:ln>
                  <a:noFill/>
                </a:ln>
                <a:solidFill>
                  <a:prstClr val="white"/>
                </a:solidFill>
                <a:effectLst/>
                <a:uLnTx/>
                <a:uFillTx/>
                <a:latin typeface="Meiryo UI"/>
                <a:ea typeface="Meiryo UI"/>
              </a:rPr>
              <a:t>(android)</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spTree>
    <p:extLst>
      <p:ext uri="{BB962C8B-B14F-4D97-AF65-F5344CB8AC3E}">
        <p14:creationId xmlns:p14="http://schemas.microsoft.com/office/powerpoint/2010/main" val="2543153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2CC91-5A33-1EF3-4498-C245349128C3}"/>
            </a:ext>
          </a:extLst>
        </p:cNvPr>
        <p:cNvGrpSpPr/>
        <p:nvPr/>
      </p:nvGrpSpPr>
      <p:grpSpPr>
        <a:xfrm>
          <a:off x="0" y="0"/>
          <a:ext cx="1" cy="1"/>
          <a:chOff x="0" y="0"/>
          <a:chExt cx="1" cy="1"/>
        </a:xfrm>
      </p:grpSpPr>
      <p:sp>
        <p:nvSpPr>
          <p:cNvPr id="9" name="Slide Number Placeholder 4">
            <a:extLst>
              <a:ext uri="{FF2B5EF4-FFF2-40B4-BE49-F238E27FC236}">
                <a16:creationId xmlns:a16="http://schemas.microsoft.com/office/drawing/2014/main" id="{415DD7EF-FE5D-839E-B1B5-C1F9847C4947}"/>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a:extLst>
              <a:ext uri="{FF2B5EF4-FFF2-40B4-BE49-F238E27FC236}">
                <a16:creationId xmlns:a16="http://schemas.microsoft.com/office/drawing/2014/main" id="{046A7BE7-5342-6BF6-AD61-29B983EEA706}"/>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rPr>
              <a:t>｜</a:t>
            </a:r>
            <a:r>
              <a:rPr kumimoji="1" lang="ja-JP" altLang="en-US" sz="2000" b="1" dirty="0">
                <a:solidFill>
                  <a:prstClr val="white"/>
                </a:solidFill>
                <a:latin typeface="Meiryo UI"/>
                <a:ea typeface="Meiryo UI"/>
              </a:rPr>
              <a:t>音声検索のコツ</a:t>
            </a:r>
            <a:endParaRPr kumimoji="1" lang="ja-JP" altLang="en-US" sz="2000" b="1" i="0" u="none" strike="noStrike" kern="1200" cap="none" spc="0" normalizeH="0" baseline="0" noProof="0" dirty="0">
              <a:ln>
                <a:noFill/>
              </a:ln>
              <a:solidFill>
                <a:prstClr val="white"/>
              </a:solidFill>
              <a:effectLst/>
              <a:uLnTx/>
              <a:uFillTx/>
              <a:latin typeface="Meiryo UI"/>
              <a:ea typeface="Meiryo UI"/>
            </a:endParaRPr>
          </a:p>
        </p:txBody>
      </p:sp>
      <p:pic>
        <p:nvPicPr>
          <p:cNvPr id="7" name="図 6">
            <a:extLst>
              <a:ext uri="{FF2B5EF4-FFF2-40B4-BE49-F238E27FC236}">
                <a16:creationId xmlns:a16="http://schemas.microsoft.com/office/drawing/2014/main" id="{3E64ECC7-B8B7-EF9F-6A3B-058149131EC2}"/>
              </a:ext>
            </a:extLst>
          </p:cNvPr>
          <p:cNvPicPr>
            <a:picLocks noChangeAspect="1"/>
          </p:cNvPicPr>
          <p:nvPr/>
        </p:nvPicPr>
        <p:blipFill>
          <a:blip r:embed="rId3"/>
          <a:stretch>
            <a:fillRect/>
          </a:stretch>
        </p:blipFill>
        <p:spPr>
          <a:xfrm>
            <a:off x="7249572" y="3957815"/>
            <a:ext cx="2446743" cy="2459037"/>
          </a:xfrm>
          <a:prstGeom prst="rect">
            <a:avLst/>
          </a:prstGeom>
        </p:spPr>
      </p:pic>
      <p:sp>
        <p:nvSpPr>
          <p:cNvPr id="13" name="テキスト ボックス 12">
            <a:extLst>
              <a:ext uri="{FF2B5EF4-FFF2-40B4-BE49-F238E27FC236}">
                <a16:creationId xmlns:a16="http://schemas.microsoft.com/office/drawing/2014/main" id="{CF1B45DF-22CD-B29E-CF87-CE02E9EE16C5}"/>
              </a:ext>
            </a:extLst>
          </p:cNvPr>
          <p:cNvSpPr txBox="1"/>
          <p:nvPr/>
        </p:nvSpPr>
        <p:spPr>
          <a:xfrm>
            <a:off x="1957441" y="892868"/>
            <a:ext cx="5991117" cy="830997"/>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スマートフォンの準備が出来たら</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すぐに</a:t>
            </a: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簡潔な言葉で</a:t>
            </a: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話しかけましょう</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1026" name="Picture 2">
            <a:extLst>
              <a:ext uri="{FF2B5EF4-FFF2-40B4-BE49-F238E27FC236}">
                <a16:creationId xmlns:a16="http://schemas.microsoft.com/office/drawing/2014/main" id="{41A54767-2FC3-B2A5-4603-31DE8A8D3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48" y="2464940"/>
            <a:ext cx="1507146" cy="18095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困る表情のイラスト3（女性）">
            <a:extLst>
              <a:ext uri="{FF2B5EF4-FFF2-40B4-BE49-F238E27FC236}">
                <a16:creationId xmlns:a16="http://schemas.microsoft.com/office/drawing/2014/main" id="{E39463F0-B280-0410-F39A-821D66012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963" y="4331977"/>
            <a:ext cx="1427673" cy="19292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英語の褒め言葉のイラスト文字（Good job!）">
            <a:extLst>
              <a:ext uri="{FF2B5EF4-FFF2-40B4-BE49-F238E27FC236}">
                <a16:creationId xmlns:a16="http://schemas.microsoft.com/office/drawing/2014/main" id="{4D2C9AB2-2181-A1C8-0428-9B15C57EC3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4338" y="1900061"/>
            <a:ext cx="2857500" cy="1000125"/>
          </a:xfrm>
          <a:prstGeom prst="rect">
            <a:avLst/>
          </a:prstGeom>
          <a:noFill/>
          <a:extLst>
            <a:ext uri="{909E8E84-426E-40DD-AFC4-6F175D3DCCD1}">
              <a14:hiddenFill xmlns:a14="http://schemas.microsoft.com/office/drawing/2010/main">
                <a:solidFill>
                  <a:srgbClr val="FFFFFF"/>
                </a:solidFill>
              </a14:hiddenFill>
            </a:ext>
          </a:extLst>
        </p:spPr>
      </p:pic>
      <p:sp>
        <p:nvSpPr>
          <p:cNvPr id="15" name="二等辺三角形 14">
            <a:extLst>
              <a:ext uri="{FF2B5EF4-FFF2-40B4-BE49-F238E27FC236}">
                <a16:creationId xmlns:a16="http://schemas.microsoft.com/office/drawing/2014/main" id="{99024846-F1D6-A6F9-5D6D-E9F8557FE784}"/>
              </a:ext>
            </a:extLst>
          </p:cNvPr>
          <p:cNvSpPr/>
          <p:nvPr/>
        </p:nvSpPr>
        <p:spPr>
          <a:xfrm rot="5400000">
            <a:off x="4781351" y="3843062"/>
            <a:ext cx="974426" cy="462668"/>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吹き出し: 円形 16">
            <a:extLst>
              <a:ext uri="{FF2B5EF4-FFF2-40B4-BE49-F238E27FC236}">
                <a16:creationId xmlns:a16="http://schemas.microsoft.com/office/drawing/2014/main" id="{40B1AE7C-89F7-7721-8E2D-DD06EA3DFBB9}"/>
              </a:ext>
            </a:extLst>
          </p:cNvPr>
          <p:cNvSpPr/>
          <p:nvPr/>
        </p:nvSpPr>
        <p:spPr>
          <a:xfrm>
            <a:off x="410768" y="4300806"/>
            <a:ext cx="2396830" cy="1664326"/>
          </a:xfrm>
          <a:prstGeom prst="wedgeEllipseCallout">
            <a:avLst>
              <a:gd name="adj1" fmla="val 50675"/>
              <a:gd name="adj2" fmla="val 4133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b="1" dirty="0">
                <a:latin typeface="Meiryo UI" panose="020B0604030504040204" pitchFamily="50" charset="-128"/>
                <a:ea typeface="Meiryo UI" panose="020B0604030504040204" pitchFamily="50" charset="-128"/>
              </a:rPr>
              <a:t>えーと・・</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どこがいいかな</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明日の○○の天気を</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教えてください</a:t>
            </a:r>
            <a:endParaRPr kumimoji="1" lang="en-US" altLang="ja-JP" b="1"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12D4C9B5-2941-A886-A145-9DFE3C282D76}"/>
              </a:ext>
            </a:extLst>
          </p:cNvPr>
          <p:cNvSpPr txBox="1"/>
          <p:nvPr/>
        </p:nvSpPr>
        <p:spPr>
          <a:xfrm>
            <a:off x="1528271" y="2810411"/>
            <a:ext cx="3830785" cy="1107996"/>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えーと？どこがいいかな？</a:t>
            </a:r>
            <a:endParaRPr kumimoji="1" lang="en-US" altLang="ja-JP"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prstClr val="black">
                    <a:lumMod val="75000"/>
                    <a:lumOff val="25000"/>
                  </a:prstClr>
                </a:solidFill>
                <a:latin typeface="Meiryo UI" panose="020B0604030504040204" pitchFamily="50" charset="-128"/>
                <a:ea typeface="Meiryo UI" panose="020B0604030504040204" pitchFamily="50" charset="-128"/>
              </a:rPr>
              <a:t>明日の○○の天気を</a:t>
            </a:r>
            <a:endParaRPr kumimoji="1" lang="en-US" altLang="ja-JP" b="1" dirty="0">
              <a:solidFill>
                <a:prstClr val="black">
                  <a:lumMod val="75000"/>
                  <a:lumOff val="25000"/>
                </a:prstClr>
              </a:solidFill>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prstClr val="black">
                    <a:lumMod val="75000"/>
                    <a:lumOff val="25000"/>
                  </a:prstClr>
                </a:solidFill>
                <a:latin typeface="Meiryo UI" panose="020B0604030504040204" pitchFamily="50" charset="-128"/>
                <a:ea typeface="Meiryo UI" panose="020B0604030504040204" pitchFamily="50" charset="-128"/>
              </a:rPr>
              <a:t>教えてください？？</a:t>
            </a:r>
            <a:endParaRPr kumimoji="1" lang="en-US" altLang="ja-JP" b="1" dirty="0">
              <a:solidFill>
                <a:prstClr val="black">
                  <a:lumMod val="75000"/>
                  <a:lumOff val="25000"/>
                </a:prstClr>
              </a:solidFill>
              <a:latin typeface="Meiryo UI" panose="020B0604030504040204" pitchFamily="50" charset="-128"/>
              <a:ea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（何を質問されてるのかよくわからないな・・）</a:t>
            </a:r>
            <a:endParaRPr kumimoji="1" lang="en-US" altLang="ja-JP"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sp>
        <p:nvSpPr>
          <p:cNvPr id="21" name="テキスト ボックス 20">
            <a:extLst>
              <a:ext uri="{FF2B5EF4-FFF2-40B4-BE49-F238E27FC236}">
                <a16:creationId xmlns:a16="http://schemas.microsoft.com/office/drawing/2014/main" id="{91D753EB-2D7C-E6C3-9C37-A1906FE86F91}"/>
              </a:ext>
            </a:extLst>
          </p:cNvPr>
          <p:cNvSpPr txBox="1"/>
          <p:nvPr/>
        </p:nvSpPr>
        <p:spPr>
          <a:xfrm>
            <a:off x="494280" y="2082472"/>
            <a:ext cx="4626636" cy="369332"/>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srgbClr val="FFFF00"/>
                </a:solidFill>
                <a:effectLst/>
                <a:highlight>
                  <a:srgbClr val="808080"/>
                </a:highlight>
                <a:uLnTx/>
                <a:uFillTx/>
                <a:latin typeface="Meiryo UI" panose="020B0604030504040204" pitchFamily="50" charset="-128"/>
                <a:ea typeface="Meiryo UI" panose="020B0604030504040204" pitchFamily="50" charset="-128"/>
                <a:cs typeface="+mn-cs"/>
              </a:rPr>
              <a:t>スマートフォンには曖昧な言葉が伝わりません</a:t>
            </a:r>
            <a:endParaRPr kumimoji="1" lang="en-US" altLang="ja-JP" sz="1200" b="1" i="0" u="none" strike="noStrike" kern="1200" cap="none" spc="0" normalizeH="0" baseline="0" noProof="0" dirty="0">
              <a:ln>
                <a:noFill/>
              </a:ln>
              <a:solidFill>
                <a:srgbClr val="FFFF00"/>
              </a:solidFill>
              <a:effectLst/>
              <a:highlight>
                <a:srgbClr val="808080"/>
              </a:highlight>
              <a:uLnTx/>
              <a:uFillTx/>
              <a:latin typeface="Meiryo UI" panose="020B0604030504040204" pitchFamily="50" charset="-128"/>
              <a:ea typeface="Meiryo UI" panose="020B0604030504040204" pitchFamily="50" charset="-128"/>
              <a:cs typeface="+mn-cs"/>
            </a:endParaRPr>
          </a:p>
        </p:txBody>
      </p:sp>
      <p:sp>
        <p:nvSpPr>
          <p:cNvPr id="22" name="吹き出し: 円形 21">
            <a:extLst>
              <a:ext uri="{FF2B5EF4-FFF2-40B4-BE49-F238E27FC236}">
                <a16:creationId xmlns:a16="http://schemas.microsoft.com/office/drawing/2014/main" id="{D49F3E35-DBFA-499B-019F-22013829A415}"/>
              </a:ext>
            </a:extLst>
          </p:cNvPr>
          <p:cNvSpPr/>
          <p:nvPr/>
        </p:nvSpPr>
        <p:spPr>
          <a:xfrm>
            <a:off x="6038474" y="3076382"/>
            <a:ext cx="1661036" cy="1340157"/>
          </a:xfrm>
          <a:prstGeom prst="wedgeEllipseCallout">
            <a:avLst>
              <a:gd name="adj1" fmla="val 50675"/>
              <a:gd name="adj2" fmla="val 4133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b="1" dirty="0">
                <a:latin typeface="Meiryo UI" panose="020B0604030504040204" pitchFamily="50" charset="-128"/>
                <a:ea typeface="Meiryo UI" panose="020B0604030504040204" pitchFamily="50" charset="-128"/>
              </a:rPr>
              <a:t>明日の○○の</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b="1" dirty="0">
                <a:latin typeface="Meiryo UI" panose="020B0604030504040204" pitchFamily="50" charset="-128"/>
                <a:ea typeface="Meiryo UI" panose="020B0604030504040204" pitchFamily="50" charset="-128"/>
              </a:rPr>
              <a:t>天気は？</a:t>
            </a:r>
            <a:endParaRPr kumimoji="1" lang="en-US" altLang="ja-JP" b="1"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32177D95-93F8-53FB-B0CB-5D22995ECDA2}"/>
              </a:ext>
            </a:extLst>
          </p:cNvPr>
          <p:cNvSpPr txBox="1"/>
          <p:nvPr/>
        </p:nvSpPr>
        <p:spPr>
          <a:xfrm>
            <a:off x="4611586" y="5204315"/>
            <a:ext cx="3830785" cy="646331"/>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明日の○○の天気は</a:t>
            </a:r>
            <a:endParaRPr kumimoji="1" lang="en-US" altLang="ja-JP"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prstClr val="black">
                    <a:lumMod val="75000"/>
                    <a:lumOff val="25000"/>
                  </a:prstClr>
                </a:solidFill>
                <a:latin typeface="Meiryo UI" panose="020B0604030504040204" pitchFamily="50" charset="-128"/>
                <a:ea typeface="Meiryo UI" panose="020B0604030504040204" pitchFamily="50" charset="-128"/>
              </a:rPr>
              <a:t>曇り時々</a:t>
            </a:r>
            <a:r>
              <a:rPr kumimoji="1" lang="ja-JP" altLang="en-US"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晴れ</a:t>
            </a:r>
            <a:endParaRPr kumimoji="1" lang="en-US" altLang="ja-JP" sz="1200" b="1" dirty="0">
              <a:solidFill>
                <a:prstClr val="black">
                  <a:lumMod val="75000"/>
                  <a:lumOff val="25000"/>
                </a:prstClr>
              </a:solidFill>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F4A25817-C841-3B51-FFC0-E4942FBF960A}"/>
              </a:ext>
            </a:extLst>
          </p:cNvPr>
          <p:cNvSpPr txBox="1"/>
          <p:nvPr/>
        </p:nvSpPr>
        <p:spPr>
          <a:xfrm>
            <a:off x="6868992" y="6203846"/>
            <a:ext cx="3830785" cy="276999"/>
          </a:xfrm>
          <a:prstGeom prst="rect">
            <a:avLst/>
          </a:prstGeom>
          <a:noFill/>
          <a:ln w="158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丁寧な言葉ではなくて</a:t>
            </a:r>
            <a:r>
              <a:rPr kumimoji="1" lang="en-US" altLang="ja-JP"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OK</a:t>
            </a:r>
            <a:r>
              <a:rPr kumimoji="1" lang="ja-JP" altLang="en-US"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です</a:t>
            </a:r>
            <a:endParaRPr kumimoji="1" lang="en-US" altLang="ja-JP" sz="1200" b="1" dirty="0">
              <a:solidFill>
                <a:prstClr val="black">
                  <a:lumMod val="75000"/>
                  <a:lumOff val="25000"/>
                </a:prst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54478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0B8D-F16A-7EE0-1FB5-DF641860C10B}"/>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75EF2CF2-B105-6770-F66E-9C408C8D34F3}"/>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アプリを追加する方法</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D3E7BB85-9AF0-4B40-51BD-BEE66F047AE4}"/>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703812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aphicFrame>
        <p:nvGraphicFramePr>
          <p:cNvPr id="26" name="表 26">
            <a:extLst>
              <a:ext uri="{FF2B5EF4-FFF2-40B4-BE49-F238E27FC236}">
                <a16:creationId xmlns:a16="http://schemas.microsoft.com/office/drawing/2014/main" id="{212178E5-4A6F-1B28-F441-3ED10F5FA68A}"/>
              </a:ext>
            </a:extLst>
          </p:cNvPr>
          <p:cNvGraphicFramePr>
            <a:graphicFrameLocks noGrp="1"/>
          </p:cNvGraphicFramePr>
          <p:nvPr/>
        </p:nvGraphicFramePr>
        <p:xfrm>
          <a:off x="1385726" y="2412593"/>
          <a:ext cx="7128387" cy="3752506"/>
        </p:xfrm>
        <a:graphic>
          <a:graphicData uri="http://schemas.openxmlformats.org/drawingml/2006/table">
            <a:tbl>
              <a:tblPr firstRow="1" bandRow="1">
                <a:tableStyleId>{72833802-FEF1-4C79-8D5D-14CF1EAF98D9}</a:tableStyleId>
              </a:tblPr>
              <a:tblGrid>
                <a:gridCol w="3579349">
                  <a:extLst>
                    <a:ext uri="{9D8B030D-6E8A-4147-A177-3AD203B41FA5}">
                      <a16:colId xmlns:a16="http://schemas.microsoft.com/office/drawing/2014/main" val="939630582"/>
                    </a:ext>
                  </a:extLst>
                </a:gridCol>
                <a:gridCol w="3549038">
                  <a:extLst>
                    <a:ext uri="{9D8B030D-6E8A-4147-A177-3AD203B41FA5}">
                      <a16:colId xmlns:a16="http://schemas.microsoft.com/office/drawing/2014/main" val="1904424863"/>
                    </a:ext>
                  </a:extLst>
                </a:gridCol>
              </a:tblGrid>
              <a:tr h="356364">
                <a:tc>
                  <a:txBody>
                    <a:bodyPr/>
                    <a:lstStyle/>
                    <a:p>
                      <a:endParaRPr kumimoji="1" lang="ja-JP" altLang="en-US"/>
                    </a:p>
                  </a:txBody>
                  <a:tcPr>
                    <a:lnR w="57150" cap="flat" cmpd="sng" algn="ctr">
                      <a:solidFill>
                        <a:schemeClr val="bg1"/>
                      </a:solidFill>
                      <a:prstDash val="solid"/>
                      <a:round/>
                      <a:headEnd type="none" w="med" len="med"/>
                      <a:tailEnd type="none" w="med" len="med"/>
                    </a:lnR>
                  </a:tcPr>
                </a:tc>
                <a:tc>
                  <a:txBody>
                    <a:bodyPr/>
                    <a:lstStyle/>
                    <a:p>
                      <a:endParaRPr kumimoji="1" lang="ja-JP" altLang="en-US"/>
                    </a:p>
                  </a:txBody>
                  <a:tcPr>
                    <a:lnL w="571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559422190"/>
                  </a:ext>
                </a:extLst>
              </a:tr>
              <a:tr h="2157833">
                <a:tc>
                  <a:txBody>
                    <a:bodyPr/>
                    <a:lstStyle/>
                    <a:p>
                      <a:endParaRPr kumimoji="1" lang="ja-JP" altLang="en-US"/>
                    </a:p>
                  </a:txBody>
                  <a:tcPr>
                    <a:lnR w="57150" cap="flat" cmpd="sng" algn="ctr">
                      <a:solidFill>
                        <a:schemeClr val="accent2"/>
                      </a:solidFill>
                      <a:prstDash val="solid"/>
                      <a:round/>
                      <a:headEnd type="none" w="med" len="med"/>
                      <a:tailEnd type="none" w="med" len="med"/>
                    </a:lnR>
                  </a:tcPr>
                </a:tc>
                <a:tc>
                  <a:txBody>
                    <a:bodyPr/>
                    <a:lstStyle/>
                    <a:p>
                      <a:endParaRPr kumimoji="1" lang="ja-JP" altLang="en-US"/>
                    </a:p>
                  </a:txBody>
                  <a:tcPr>
                    <a:lnL w="5715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2158484525"/>
                  </a:ext>
                </a:extLst>
              </a:tr>
              <a:tr h="122891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430549119"/>
                  </a:ext>
                </a:extLst>
              </a:tr>
            </a:tbl>
          </a:graphicData>
        </a:graphic>
      </p:graphicFrame>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｜アプリのインストール方法</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a:extLst>
              <a:ext uri="{FF2B5EF4-FFF2-40B4-BE49-F238E27FC236}">
                <a16:creationId xmlns:a16="http://schemas.microsoft.com/office/drawing/2014/main" id="{9659CC74-D81A-455E-270A-E61D24B637B9}"/>
              </a:ext>
            </a:extLst>
          </p:cNvPr>
          <p:cNvGrpSpPr/>
          <p:nvPr/>
        </p:nvGrpSpPr>
        <p:grpSpPr>
          <a:xfrm>
            <a:off x="356937" y="818855"/>
            <a:ext cx="9192126" cy="461665"/>
            <a:chOff x="356937" y="818855"/>
            <a:chExt cx="9192126" cy="461665"/>
          </a:xfrm>
        </p:grpSpPr>
        <p:sp>
          <p:nvSpPr>
            <p:cNvPr id="3" name="テキスト ボックス 2">
              <a:extLst>
                <a:ext uri="{FF2B5EF4-FFF2-40B4-BE49-F238E27FC236}">
                  <a16:creationId xmlns:a16="http://schemas.microsoft.com/office/drawing/2014/main" id="{54D0C615-BA55-3108-4FA7-3441D437737D}"/>
                </a:ext>
              </a:extLst>
            </p:cNvPr>
            <p:cNvSpPr txBox="1"/>
            <p:nvPr/>
          </p:nvSpPr>
          <p:spPr>
            <a:xfrm>
              <a:off x="1840109" y="1089257"/>
              <a:ext cx="6219623" cy="140893"/>
            </a:xfrm>
            <a:prstGeom prst="rect">
              <a:avLst/>
            </a:prstGeom>
            <a:solidFill>
              <a:srgbClr val="FFFF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4" name="テキスト ボックス 3">
              <a:extLst>
                <a:ext uri="{FF2B5EF4-FFF2-40B4-BE49-F238E27FC236}">
                  <a16:creationId xmlns:a16="http://schemas.microsoft.com/office/drawing/2014/main" id="{61353F07-DB07-D76C-44AA-F72683A53B26}"/>
                </a:ext>
              </a:extLst>
            </p:cNvPr>
            <p:cNvSpPr txBox="1"/>
            <p:nvPr/>
          </p:nvSpPr>
          <p:spPr>
            <a:xfrm>
              <a:off x="356937" y="818855"/>
              <a:ext cx="9192126" cy="461665"/>
            </a:xfrm>
            <a:prstGeom prst="rect">
              <a:avLst/>
            </a:prstGeom>
            <a:noFill/>
            <a:ln w="15875">
              <a:no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Q. </a:t>
              </a:r>
              <a:r>
                <a:rPr kumimoji="1" lang="en-US" altLang="ja-JP" sz="2400" b="1" i="0" u="none" strike="noStrike" kern="1200" cap="none" spc="0" normalizeH="0" baseline="0" noProof="0" err="1">
                  <a:ln>
                    <a:noFill/>
                  </a:ln>
                  <a:solidFill>
                    <a:prstClr val="black">
                      <a:lumMod val="75000"/>
                      <a:lumOff val="25000"/>
                    </a:prstClr>
                  </a:solidFill>
                  <a:effectLst/>
                  <a:uLnTx/>
                  <a:uFillTx/>
                  <a:latin typeface="Meiryo UI"/>
                  <a:ea typeface="Meiryo UI"/>
                  <a:cs typeface="+mn-cs"/>
                </a:rPr>
                <a:t>アプリを追加するにはどうすればいいの</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a:t>
              </a:r>
              <a:endParaRPr kumimoji="0"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2" name="グループ化 11">
            <a:extLst>
              <a:ext uri="{FF2B5EF4-FFF2-40B4-BE49-F238E27FC236}">
                <a16:creationId xmlns:a16="http://schemas.microsoft.com/office/drawing/2014/main" id="{362CBEF5-532F-7B5F-4419-CCF2CD31A67B}"/>
              </a:ext>
            </a:extLst>
          </p:cNvPr>
          <p:cNvGrpSpPr/>
          <p:nvPr/>
        </p:nvGrpSpPr>
        <p:grpSpPr>
          <a:xfrm>
            <a:off x="33831" y="1626788"/>
            <a:ext cx="10693163" cy="461665"/>
            <a:chOff x="291189" y="1758788"/>
            <a:chExt cx="10693163" cy="461665"/>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611638" y="2017519"/>
              <a:ext cx="9277730" cy="144551"/>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1B31F600-F6C5-EE89-8CCD-0DE29D368540}"/>
                </a:ext>
              </a:extLst>
            </p:cNvPr>
            <p:cNvSpPr txBox="1"/>
            <p:nvPr/>
          </p:nvSpPr>
          <p:spPr>
            <a:xfrm>
              <a:off x="291189" y="1758788"/>
              <a:ext cx="10693163" cy="461665"/>
            </a:xfrm>
            <a:prstGeom prst="rect">
              <a:avLst/>
            </a:prstGeom>
            <a:noFill/>
            <a:ln w="15875">
              <a:noFill/>
            </a:ln>
          </p:spPr>
          <p:txBody>
            <a:bodyPr wrap="square" lIns="91440" tIns="45720" rIns="91440" bIns="45720" rtlCol="0" anchor="t">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lphaUcPeriod"/>
                <a:tabLst/>
                <a:defRPr/>
              </a:pP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Playストア、</a:t>
              </a: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App Store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からアプリをインストールすると使うことができます</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pic>
        <p:nvPicPr>
          <p:cNvPr id="17" name="図 16" descr="挿絵 が含まれている画像&#10;&#10;自動的に生成された説明">
            <a:extLst>
              <a:ext uri="{FF2B5EF4-FFF2-40B4-BE49-F238E27FC236}">
                <a16:creationId xmlns:a16="http://schemas.microsoft.com/office/drawing/2014/main" id="{725C63B1-F050-FF4F-26B9-F3E47FB10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5956" y="3073065"/>
            <a:ext cx="1670274" cy="1640842"/>
          </a:xfrm>
          <a:prstGeom prst="rect">
            <a:avLst/>
          </a:prstGeom>
        </p:spPr>
      </p:pic>
      <p:pic>
        <p:nvPicPr>
          <p:cNvPr id="25" name="図 24" descr="アイコン&#10;&#10;自動的に生成された説明">
            <a:extLst>
              <a:ext uri="{FF2B5EF4-FFF2-40B4-BE49-F238E27FC236}">
                <a16:creationId xmlns:a16="http://schemas.microsoft.com/office/drawing/2014/main" id="{D5498AD8-BAB3-7B3A-C017-C0C625FD62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9622" y="2978120"/>
            <a:ext cx="1828800" cy="1828800"/>
          </a:xfrm>
          <a:prstGeom prst="rect">
            <a:avLst/>
          </a:prstGeom>
        </p:spPr>
      </p:pic>
      <p:sp>
        <p:nvSpPr>
          <p:cNvPr id="30" name="テキスト ボックス 29">
            <a:extLst>
              <a:ext uri="{FF2B5EF4-FFF2-40B4-BE49-F238E27FC236}">
                <a16:creationId xmlns:a16="http://schemas.microsoft.com/office/drawing/2014/main" id="{A39A6336-A4ED-E1DD-560F-544B8BE8BFDF}"/>
              </a:ext>
            </a:extLst>
          </p:cNvPr>
          <p:cNvSpPr txBox="1"/>
          <p:nvPr/>
        </p:nvSpPr>
        <p:spPr>
          <a:xfrm>
            <a:off x="1466547" y="2380704"/>
            <a:ext cx="4087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Play</a:t>
            </a:r>
            <a:r>
              <a:rPr kumimoji="1" lang="ja-JP"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ストア（</a:t>
            </a:r>
            <a:r>
              <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Android</a:t>
            </a:r>
            <a:r>
              <a:rPr kumimoji="1" lang="ja-JP"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対応）</a:t>
            </a:r>
            <a:endPar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a:extLst>
              <a:ext uri="{FF2B5EF4-FFF2-40B4-BE49-F238E27FC236}">
                <a16:creationId xmlns:a16="http://schemas.microsoft.com/office/drawing/2014/main" id="{120AEC5E-5D71-D2E5-EEEF-883233B09735}"/>
              </a:ext>
            </a:extLst>
          </p:cNvPr>
          <p:cNvSpPr txBox="1"/>
          <p:nvPr/>
        </p:nvSpPr>
        <p:spPr>
          <a:xfrm>
            <a:off x="5073317" y="2380704"/>
            <a:ext cx="437414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App Store</a:t>
            </a:r>
            <a:r>
              <a:rPr kumimoji="1" lang="ja-JP"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iPhone</a:t>
            </a:r>
            <a:r>
              <a:rPr kumimoji="1" lang="ja-JP"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対応）</a:t>
            </a:r>
            <a:endParaRPr kumimoji="1" lang="en-US" altLang="ja-JP"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5" name="テキスト ボックス 34">
            <a:extLst>
              <a:ext uri="{FF2B5EF4-FFF2-40B4-BE49-F238E27FC236}">
                <a16:creationId xmlns:a16="http://schemas.microsoft.com/office/drawing/2014/main" id="{871FEF44-F13C-6BE4-86E8-FFC5DF0F4529}"/>
              </a:ext>
            </a:extLst>
          </p:cNvPr>
          <p:cNvSpPr txBox="1"/>
          <p:nvPr/>
        </p:nvSpPr>
        <p:spPr>
          <a:xfrm>
            <a:off x="2177515" y="5231212"/>
            <a:ext cx="563126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認証済みの色々なアプリが入手できます。</a:t>
            </a:r>
            <a:endParaRPr kumimoji="1" lang="en-US" altLang="ja-JP" sz="20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有料と無料のアプリがありますのでご注意ください</a:t>
            </a:r>
          </a:p>
        </p:txBody>
      </p:sp>
      <p:sp>
        <p:nvSpPr>
          <p:cNvPr id="2" name="スライド番号プレースホルダー 1">
            <a:extLst>
              <a:ext uri="{FF2B5EF4-FFF2-40B4-BE49-F238E27FC236}">
                <a16:creationId xmlns:a16="http://schemas.microsoft.com/office/drawing/2014/main" id="{890B5526-981C-927A-D35D-BB7B18F87957}"/>
              </a:ext>
            </a:extLst>
          </p:cNvPr>
          <p:cNvSpPr>
            <a:spLocks noGrp="1"/>
          </p:cNvSpPr>
          <p:nvPr>
            <p:ph type="sldNum" sz="quarter" idx="12"/>
          </p:nvPr>
        </p:nvSpPr>
        <p:spPr>
          <a:xfrm>
            <a:off x="7698422" y="6533357"/>
            <a:ext cx="2228850" cy="365125"/>
          </a:xfrm>
        </p:spPr>
        <p:txBody>
          <a:bodyPr/>
          <a:lstStyle/>
          <a:p>
            <a:fld id="{1AF314DA-A2CE-45F9-8C2B-DE1CEE26944B}" type="slidenum">
              <a:rPr kumimoji="1" lang="ja-JP" altLang="en-US" smtClean="0"/>
              <a:pPr/>
              <a:t>46</a:t>
            </a:fld>
            <a:endParaRPr kumimoji="1" lang="ja-JP" altLang="en-US"/>
          </a:p>
        </p:txBody>
      </p:sp>
    </p:spTree>
    <p:extLst>
      <p:ext uri="{BB962C8B-B14F-4D97-AF65-F5344CB8AC3E}">
        <p14:creationId xmlns:p14="http://schemas.microsoft.com/office/powerpoint/2010/main" val="781586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アプリのインストール方法</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_LINE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編</a:t>
            </a:r>
            <a:r>
              <a:rPr kumimoji="1" lang="ja-JP" altLang="en-US" sz="2000" b="1" dirty="0">
                <a:solidFill>
                  <a:prstClr val="white"/>
                </a:solidFill>
                <a:latin typeface="Meiryo UI"/>
                <a:ea typeface="Meiryo UI"/>
              </a:rPr>
              <a:t>（</a:t>
            </a:r>
            <a:r>
              <a:rPr kumimoji="1" lang="en-US" altLang="ja-JP" sz="2000" b="1" dirty="0">
                <a:solidFill>
                  <a:prstClr val="white"/>
                </a:solidFill>
                <a:latin typeface="Meiryo UI"/>
                <a:ea typeface="Meiryo UI"/>
              </a:rPr>
              <a:t>iPhone</a:t>
            </a:r>
            <a:r>
              <a:rPr kumimoji="1" lang="ja-JP" altLang="en-US" sz="2000" b="1" dirty="0">
                <a:solidFill>
                  <a:prstClr val="white"/>
                </a:solidFill>
                <a:latin typeface="Meiryo UI"/>
                <a:ea typeface="Meiryo UI"/>
              </a:rPr>
              <a:t>）</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テキスト ボックス 11">
            <a:extLst>
              <a:ext uri="{FF2B5EF4-FFF2-40B4-BE49-F238E27FC236}">
                <a16:creationId xmlns:a16="http://schemas.microsoft.com/office/drawing/2014/main" id="{1358B1E9-954B-6F4E-4857-CD670FB05775}"/>
              </a:ext>
            </a:extLst>
          </p:cNvPr>
          <p:cNvSpPr txBox="1"/>
          <p:nvPr/>
        </p:nvSpPr>
        <p:spPr>
          <a:xfrm>
            <a:off x="7032410" y="6332641"/>
            <a:ext cx="2894862" cy="261610"/>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1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※Android</a:t>
            </a:r>
            <a:r>
              <a:rPr kumimoji="0" lang="ja-JP" altLang="en-US" sz="11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のインストール方法も同様の手順</a:t>
            </a:r>
            <a:endParaRPr kumimoji="0" lang="ja-JP" altLang="en-US" sz="11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nvGrpSpPr>
          <p:cNvPr id="21" name="グループ化 20">
            <a:extLst>
              <a:ext uri="{FF2B5EF4-FFF2-40B4-BE49-F238E27FC236}">
                <a16:creationId xmlns:a16="http://schemas.microsoft.com/office/drawing/2014/main" id="{3950A63F-C6AD-9E69-F9ED-5512425A42D3}"/>
              </a:ext>
            </a:extLst>
          </p:cNvPr>
          <p:cNvGrpSpPr/>
          <p:nvPr/>
        </p:nvGrpSpPr>
        <p:grpSpPr>
          <a:xfrm>
            <a:off x="2916695" y="768310"/>
            <a:ext cx="4072610" cy="461665"/>
            <a:chOff x="2888383" y="768310"/>
            <a:chExt cx="4072610" cy="461665"/>
          </a:xfrm>
        </p:grpSpPr>
        <p:sp>
          <p:nvSpPr>
            <p:cNvPr id="25" name="テキスト ボックス 24">
              <a:extLst>
                <a:ext uri="{FF2B5EF4-FFF2-40B4-BE49-F238E27FC236}">
                  <a16:creationId xmlns:a16="http://schemas.microsoft.com/office/drawing/2014/main" id="{B1D3258D-9E39-B406-21CF-C99DF88CD70D}"/>
                </a:ext>
              </a:extLst>
            </p:cNvPr>
            <p:cNvSpPr txBox="1"/>
            <p:nvPr/>
          </p:nvSpPr>
          <p:spPr>
            <a:xfrm>
              <a:off x="2906855" y="1005468"/>
              <a:ext cx="3996000" cy="188842"/>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28" name="テキスト ボックス 27">
              <a:extLst>
                <a:ext uri="{FF2B5EF4-FFF2-40B4-BE49-F238E27FC236}">
                  <a16:creationId xmlns:a16="http://schemas.microsoft.com/office/drawing/2014/main" id="{4C9BCD5B-954D-6882-4EFB-A213B1E0AE4B}"/>
                </a:ext>
              </a:extLst>
            </p:cNvPr>
            <p:cNvSpPr txBox="1"/>
            <p:nvPr/>
          </p:nvSpPr>
          <p:spPr>
            <a:xfrm>
              <a:off x="2888383" y="768310"/>
              <a:ext cx="407261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を実際に入れてみましょう</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29" name="グループ化 28">
            <a:extLst>
              <a:ext uri="{FF2B5EF4-FFF2-40B4-BE49-F238E27FC236}">
                <a16:creationId xmlns:a16="http://schemas.microsoft.com/office/drawing/2014/main" id="{12B78453-228A-6ECB-5235-5F0784610511}"/>
              </a:ext>
            </a:extLst>
          </p:cNvPr>
          <p:cNvGrpSpPr/>
          <p:nvPr/>
        </p:nvGrpSpPr>
        <p:grpSpPr>
          <a:xfrm>
            <a:off x="356937" y="1480696"/>
            <a:ext cx="9304526" cy="675765"/>
            <a:chOff x="356937" y="2660819"/>
            <a:chExt cx="9304526" cy="675765"/>
          </a:xfrm>
        </p:grpSpPr>
        <p:grpSp>
          <p:nvGrpSpPr>
            <p:cNvPr id="30" name="グループ化 29">
              <a:extLst>
                <a:ext uri="{FF2B5EF4-FFF2-40B4-BE49-F238E27FC236}">
                  <a16:creationId xmlns:a16="http://schemas.microsoft.com/office/drawing/2014/main" id="{2C7A1AB3-82B3-7893-4F68-B5E6C4C677D4}"/>
                </a:ext>
              </a:extLst>
            </p:cNvPr>
            <p:cNvGrpSpPr/>
            <p:nvPr/>
          </p:nvGrpSpPr>
          <p:grpSpPr>
            <a:xfrm>
              <a:off x="356937" y="2672961"/>
              <a:ext cx="3063409" cy="663623"/>
              <a:chOff x="4304714" y="2707670"/>
              <a:chExt cx="3063409" cy="663623"/>
            </a:xfrm>
          </p:grpSpPr>
          <p:sp>
            <p:nvSpPr>
              <p:cNvPr id="38" name="楕円 37">
                <a:extLst>
                  <a:ext uri="{FF2B5EF4-FFF2-40B4-BE49-F238E27FC236}">
                    <a16:creationId xmlns:a16="http://schemas.microsoft.com/office/drawing/2014/main" id="{05E3D65B-713F-14C6-4C7D-CF28BF32D50B}"/>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9" name="テキスト ボックス 38">
                <a:extLst>
                  <a:ext uri="{FF2B5EF4-FFF2-40B4-BE49-F238E27FC236}">
                    <a16:creationId xmlns:a16="http://schemas.microsoft.com/office/drawing/2014/main" id="{10918BDA-94F4-E47B-B84C-9154B56F1002}"/>
                  </a:ext>
                </a:extLst>
              </p:cNvPr>
              <p:cNvSpPr txBox="1"/>
              <p:nvPr/>
            </p:nvSpPr>
            <p:spPr>
              <a:xfrm>
                <a:off x="4730166"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a:t>
                </a:r>
                <a:r>
                  <a:rPr kumimoji="0" lang="en-US" altLang="ja-JP"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App</a:t>
                </a: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 </a:t>
                </a:r>
                <a:r>
                  <a:rPr kumimoji="0" lang="en-US" altLang="ja-JP"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Store</a:t>
                </a: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」を</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タップします</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2" name="グループ化 31">
              <a:extLst>
                <a:ext uri="{FF2B5EF4-FFF2-40B4-BE49-F238E27FC236}">
                  <a16:creationId xmlns:a16="http://schemas.microsoft.com/office/drawing/2014/main" id="{2F8804DE-EA3C-8DB1-D74E-00B19DDF6AA4}"/>
                </a:ext>
              </a:extLst>
            </p:cNvPr>
            <p:cNvGrpSpPr/>
            <p:nvPr/>
          </p:nvGrpSpPr>
          <p:grpSpPr>
            <a:xfrm>
              <a:off x="3502040" y="2672960"/>
              <a:ext cx="3063409" cy="663623"/>
              <a:chOff x="4304714" y="2707670"/>
              <a:chExt cx="3063409" cy="663623"/>
            </a:xfrm>
          </p:grpSpPr>
          <p:sp>
            <p:nvSpPr>
              <p:cNvPr id="36" name="楕円 35">
                <a:extLst>
                  <a:ext uri="{FF2B5EF4-FFF2-40B4-BE49-F238E27FC236}">
                    <a16:creationId xmlns:a16="http://schemas.microsoft.com/office/drawing/2014/main" id="{1B29B415-0D51-317A-032D-1EA340983375}"/>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2</a:t>
                </a:r>
              </a:p>
            </p:txBody>
          </p:sp>
          <p:sp>
            <p:nvSpPr>
              <p:cNvPr id="37" name="テキスト ボックス 36">
                <a:extLst>
                  <a:ext uri="{FF2B5EF4-FFF2-40B4-BE49-F238E27FC236}">
                    <a16:creationId xmlns:a16="http://schemas.microsoft.com/office/drawing/2014/main" id="{89128FDF-BE41-011D-B44E-DB052A80E4A8}"/>
                  </a:ext>
                </a:extLst>
              </p:cNvPr>
              <p:cNvSpPr txBox="1"/>
              <p:nvPr/>
            </p:nvSpPr>
            <p:spPr>
              <a:xfrm>
                <a:off x="4730166"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右下の「検索」を</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タップします</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3" name="グループ化 32">
              <a:extLst>
                <a:ext uri="{FF2B5EF4-FFF2-40B4-BE49-F238E27FC236}">
                  <a16:creationId xmlns:a16="http://schemas.microsoft.com/office/drawing/2014/main" id="{B45DA0F3-FF10-3F50-524A-9A451B9012A7}"/>
                </a:ext>
              </a:extLst>
            </p:cNvPr>
            <p:cNvGrpSpPr/>
            <p:nvPr/>
          </p:nvGrpSpPr>
          <p:grpSpPr>
            <a:xfrm>
              <a:off x="6568601" y="2660819"/>
              <a:ext cx="3092862" cy="646331"/>
              <a:chOff x="4304714" y="2705340"/>
              <a:chExt cx="3092862" cy="646331"/>
            </a:xfrm>
          </p:grpSpPr>
          <p:sp>
            <p:nvSpPr>
              <p:cNvPr id="34" name="楕円 33">
                <a:extLst>
                  <a:ext uri="{FF2B5EF4-FFF2-40B4-BE49-F238E27FC236}">
                    <a16:creationId xmlns:a16="http://schemas.microsoft.com/office/drawing/2014/main" id="{476E755A-7189-17FD-793A-27CA40EEA036}"/>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3</a:t>
                </a:r>
              </a:p>
            </p:txBody>
          </p:sp>
          <p:sp>
            <p:nvSpPr>
              <p:cNvPr id="35" name="テキスト ボックス 34">
                <a:extLst>
                  <a:ext uri="{FF2B5EF4-FFF2-40B4-BE49-F238E27FC236}">
                    <a16:creationId xmlns:a16="http://schemas.microsoft.com/office/drawing/2014/main" id="{3A629C76-868C-2E27-6DB1-84177D31FE30}"/>
                  </a:ext>
                </a:extLst>
              </p:cNvPr>
              <p:cNvSpPr txBox="1"/>
              <p:nvPr/>
            </p:nvSpPr>
            <p:spPr>
              <a:xfrm>
                <a:off x="4759619" y="2705340"/>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インストールしたいアプリの名前を入力します</a:t>
                </a:r>
              </a:p>
            </p:txBody>
          </p:sp>
        </p:grpSp>
      </p:grpSp>
      <p:pic>
        <p:nvPicPr>
          <p:cNvPr id="40" name="図 39" descr="グラフィカル ユーザー インターフェイス, アプリケーション&#10;&#10;自動的に生成された説明">
            <a:extLst>
              <a:ext uri="{FF2B5EF4-FFF2-40B4-BE49-F238E27FC236}">
                <a16:creationId xmlns:a16="http://schemas.microsoft.com/office/drawing/2014/main" id="{110F5EF6-6971-6743-EDDC-BC61F5B1D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937" y="2277103"/>
            <a:ext cx="2230577" cy="3938957"/>
          </a:xfrm>
          <a:prstGeom prst="rect">
            <a:avLst/>
          </a:prstGeom>
        </p:spPr>
      </p:pic>
      <p:sp>
        <p:nvSpPr>
          <p:cNvPr id="41" name="楕円 40">
            <a:extLst>
              <a:ext uri="{FF2B5EF4-FFF2-40B4-BE49-F238E27FC236}">
                <a16:creationId xmlns:a16="http://schemas.microsoft.com/office/drawing/2014/main" id="{48D03AFE-ED87-E61C-6C34-4CE66A392DE5}"/>
              </a:ext>
            </a:extLst>
          </p:cNvPr>
          <p:cNvSpPr/>
          <p:nvPr/>
        </p:nvSpPr>
        <p:spPr>
          <a:xfrm flipH="1">
            <a:off x="1889670" y="3465114"/>
            <a:ext cx="716390" cy="679082"/>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pic>
        <p:nvPicPr>
          <p:cNvPr id="42" name="図 41" descr="グラフィカル ユーザー インターフェイス&#10;&#10;説明は自動で生成されたものです">
            <a:extLst>
              <a:ext uri="{FF2B5EF4-FFF2-40B4-BE49-F238E27FC236}">
                <a16:creationId xmlns:a16="http://schemas.microsoft.com/office/drawing/2014/main" id="{CDF928A6-7CF3-E894-DAFB-333133A6591E}"/>
              </a:ext>
            </a:extLst>
          </p:cNvPr>
          <p:cNvPicPr>
            <a:picLocks noChangeAspect="1"/>
          </p:cNvPicPr>
          <p:nvPr/>
        </p:nvPicPr>
        <p:blipFill rotWithShape="1">
          <a:blip r:embed="rId4"/>
          <a:srcRect t="5703" r="-441" b="-281"/>
          <a:stretch/>
        </p:blipFill>
        <p:spPr>
          <a:xfrm>
            <a:off x="3615330" y="2278046"/>
            <a:ext cx="2233098" cy="3941730"/>
          </a:xfrm>
          <a:prstGeom prst="rect">
            <a:avLst/>
          </a:prstGeom>
          <a:ln>
            <a:solidFill>
              <a:schemeClr val="tx1"/>
            </a:solidFill>
          </a:ln>
        </p:spPr>
      </p:pic>
      <p:pic>
        <p:nvPicPr>
          <p:cNvPr id="43" name="図 42" descr="グラフィカル ユーザー インターフェイス, テキスト, アプリケーション&#10;&#10;説明は自動で生成されたものです">
            <a:extLst>
              <a:ext uri="{FF2B5EF4-FFF2-40B4-BE49-F238E27FC236}">
                <a16:creationId xmlns:a16="http://schemas.microsoft.com/office/drawing/2014/main" id="{17092923-F4CA-608A-7C4C-89C9C38E0E7C}"/>
              </a:ext>
            </a:extLst>
          </p:cNvPr>
          <p:cNvPicPr>
            <a:picLocks noChangeAspect="1"/>
          </p:cNvPicPr>
          <p:nvPr/>
        </p:nvPicPr>
        <p:blipFill rotWithShape="1">
          <a:blip r:embed="rId5"/>
          <a:srcRect t="5794" r="-465" b="-262"/>
          <a:stretch/>
        </p:blipFill>
        <p:spPr>
          <a:xfrm>
            <a:off x="6960993" y="2268235"/>
            <a:ext cx="2242917" cy="3940163"/>
          </a:xfrm>
          <a:prstGeom prst="rect">
            <a:avLst/>
          </a:prstGeom>
          <a:ln>
            <a:solidFill>
              <a:schemeClr val="tx1"/>
            </a:solidFill>
          </a:ln>
        </p:spPr>
      </p:pic>
      <p:pic>
        <p:nvPicPr>
          <p:cNvPr id="44" name="図 43" descr="グラフィカル ユーザー インターフェイス&#10;&#10;説明は自動で生成されたものです">
            <a:extLst>
              <a:ext uri="{FF2B5EF4-FFF2-40B4-BE49-F238E27FC236}">
                <a16:creationId xmlns:a16="http://schemas.microsoft.com/office/drawing/2014/main" id="{3109B9D9-F934-6AAA-3C34-B0C8FB31079E}"/>
              </a:ext>
            </a:extLst>
          </p:cNvPr>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Lst>
          </a:blip>
          <a:stretch>
            <a:fillRect/>
          </a:stretch>
        </p:blipFill>
        <p:spPr>
          <a:xfrm>
            <a:off x="3615285" y="2589064"/>
            <a:ext cx="2220791" cy="3095625"/>
          </a:xfrm>
          <a:prstGeom prst="rect">
            <a:avLst/>
          </a:prstGeom>
        </p:spPr>
      </p:pic>
      <p:sp>
        <p:nvSpPr>
          <p:cNvPr id="45" name="楕円 44">
            <a:extLst>
              <a:ext uri="{FF2B5EF4-FFF2-40B4-BE49-F238E27FC236}">
                <a16:creationId xmlns:a16="http://schemas.microsoft.com/office/drawing/2014/main" id="{AF376B2A-6300-E678-6063-F3346D45E11F}"/>
              </a:ext>
            </a:extLst>
          </p:cNvPr>
          <p:cNvSpPr/>
          <p:nvPr/>
        </p:nvSpPr>
        <p:spPr>
          <a:xfrm flipH="1">
            <a:off x="7017618" y="2156460"/>
            <a:ext cx="964332" cy="486625"/>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sp>
        <p:nvSpPr>
          <p:cNvPr id="46" name="四角形: 角を丸くする 45">
            <a:extLst>
              <a:ext uri="{FF2B5EF4-FFF2-40B4-BE49-F238E27FC236}">
                <a16:creationId xmlns:a16="http://schemas.microsoft.com/office/drawing/2014/main" id="{EE4CEA91-6C62-AB0A-8316-3CF45E4B60CF}"/>
              </a:ext>
            </a:extLst>
          </p:cNvPr>
          <p:cNvSpPr/>
          <p:nvPr/>
        </p:nvSpPr>
        <p:spPr>
          <a:xfrm>
            <a:off x="6970882" y="4766641"/>
            <a:ext cx="2242917" cy="1083061"/>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47" name="図 46">
            <a:extLst>
              <a:ext uri="{FF2B5EF4-FFF2-40B4-BE49-F238E27FC236}">
                <a16:creationId xmlns:a16="http://schemas.microsoft.com/office/drawing/2014/main" id="{F01CFCAB-9FCA-958A-6068-9533F4155462}"/>
              </a:ext>
            </a:extLst>
          </p:cNvPr>
          <p:cNvPicPr>
            <a:picLocks noChangeAspect="1"/>
          </p:cNvPicPr>
          <p:nvPr/>
        </p:nvPicPr>
        <p:blipFill>
          <a:blip r:embed="rId8"/>
          <a:stretch>
            <a:fillRect/>
          </a:stretch>
        </p:blipFill>
        <p:spPr>
          <a:xfrm>
            <a:off x="5319406" y="5696836"/>
            <a:ext cx="538911" cy="482987"/>
          </a:xfrm>
          <a:prstGeom prst="flowChartConnector">
            <a:avLst/>
          </a:prstGeom>
          <a:ln w="57150">
            <a:solidFill>
              <a:srgbClr val="C00000"/>
            </a:solidFill>
          </a:ln>
        </p:spPr>
      </p:pic>
      <p:pic>
        <p:nvPicPr>
          <p:cNvPr id="49" name="図 48">
            <a:extLst>
              <a:ext uri="{FF2B5EF4-FFF2-40B4-BE49-F238E27FC236}">
                <a16:creationId xmlns:a16="http://schemas.microsoft.com/office/drawing/2014/main" id="{FD422009-D1F4-24F5-2BD3-4AF44D0E3B38}"/>
              </a:ext>
            </a:extLst>
          </p:cNvPr>
          <p:cNvPicPr>
            <a:picLocks noChangeAspect="1"/>
          </p:cNvPicPr>
          <p:nvPr/>
        </p:nvPicPr>
        <p:blipFill>
          <a:blip r:embed="rId9"/>
          <a:stretch>
            <a:fillRect/>
          </a:stretch>
        </p:blipFill>
        <p:spPr>
          <a:xfrm>
            <a:off x="7256145" y="2356902"/>
            <a:ext cx="504895" cy="142895"/>
          </a:xfrm>
          <a:prstGeom prst="rect">
            <a:avLst/>
          </a:prstGeom>
        </p:spPr>
      </p:pic>
      <p:sp>
        <p:nvSpPr>
          <p:cNvPr id="50" name="楕円 49">
            <a:extLst>
              <a:ext uri="{FF2B5EF4-FFF2-40B4-BE49-F238E27FC236}">
                <a16:creationId xmlns:a16="http://schemas.microsoft.com/office/drawing/2014/main" id="{9F9EEC8D-4653-8ADA-6B78-AB2CEEF67733}"/>
              </a:ext>
            </a:extLst>
          </p:cNvPr>
          <p:cNvSpPr/>
          <p:nvPr/>
        </p:nvSpPr>
        <p:spPr>
          <a:xfrm>
            <a:off x="6885769" y="2195558"/>
            <a:ext cx="1272540" cy="451163"/>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b="1">
                <a:solidFill>
                  <a:schemeClr val="tx1"/>
                </a:solidFill>
                <a:latin typeface="+mn-ea"/>
              </a:rPr>
              <a:t>LINE</a:t>
            </a:r>
            <a:endParaRPr kumimoji="1" lang="ja-JP" altLang="en-US" sz="1400" b="1">
              <a:solidFill>
                <a:schemeClr val="tx1"/>
              </a:solidFill>
              <a:latin typeface="+mn-ea"/>
            </a:endParaRPr>
          </a:p>
        </p:txBody>
      </p:sp>
    </p:spTree>
    <p:extLst>
      <p:ext uri="{BB962C8B-B14F-4D97-AF65-F5344CB8AC3E}">
        <p14:creationId xmlns:p14="http://schemas.microsoft.com/office/powerpoint/2010/main" val="3502005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アプリのインストール方法</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_LINE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編（</a:t>
            </a:r>
            <a:r>
              <a:rPr kumimoji="1" lang="en-US" altLang="ja-JP" sz="2000" b="1" dirty="0">
                <a:solidFill>
                  <a:prstClr val="white"/>
                </a:solidFill>
                <a:latin typeface="Meiryo UI"/>
                <a:ea typeface="Meiryo UI"/>
              </a:rPr>
              <a:t>iPhone</a:t>
            </a:r>
            <a:r>
              <a:rPr kumimoji="1" lang="ja-JP" altLang="en-US" sz="2000" b="1" dirty="0">
                <a:solidFill>
                  <a:prstClr val="white"/>
                </a:solidFill>
                <a:latin typeface="Meiryo UI"/>
                <a:ea typeface="Meiryo UI"/>
              </a:rPr>
              <a:t>）</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17DDE4DC-1884-D19A-7A23-14D2D017410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177824" y="1779109"/>
            <a:ext cx="9672910" cy="1042766"/>
            <a:chOff x="187251" y="2663149"/>
            <a:chExt cx="9672910" cy="1042766"/>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187251" y="2672961"/>
              <a:ext cx="3053985" cy="663623"/>
              <a:chOff x="4135028" y="2707670"/>
              <a:chExt cx="3053985" cy="663623"/>
            </a:xfrm>
          </p:grpSpPr>
          <p:sp>
            <p:nvSpPr>
              <p:cNvPr id="14" name="楕円 13">
                <a:extLst>
                  <a:ext uri="{FF2B5EF4-FFF2-40B4-BE49-F238E27FC236}">
                    <a16:creationId xmlns:a16="http://schemas.microsoft.com/office/drawing/2014/main" id="{98A98559-3E55-4C7E-0F33-CD943E27919F}"/>
                  </a:ext>
                </a:extLst>
              </p:cNvPr>
              <p:cNvSpPr/>
              <p:nvPr/>
            </p:nvSpPr>
            <p:spPr>
              <a:xfrm>
                <a:off x="4135028"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4</a:t>
                </a: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551056"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検索結果が出たら、</a:t>
                </a:r>
                <a:endParaRPr kumimoji="0" lang="en-US" altLang="ja-JP" sz="18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「入手」をタップします</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181522" y="2672960"/>
              <a:ext cx="3082263" cy="663623"/>
              <a:chOff x="3984196" y="2707670"/>
              <a:chExt cx="3082263" cy="663623"/>
            </a:xfrm>
          </p:grpSpPr>
          <p:sp>
            <p:nvSpPr>
              <p:cNvPr id="19" name="楕円 18">
                <a:extLst>
                  <a:ext uri="{FF2B5EF4-FFF2-40B4-BE49-F238E27FC236}">
                    <a16:creationId xmlns:a16="http://schemas.microsoft.com/office/drawing/2014/main" id="{44E7B28E-F952-D901-5AC5-CDF9643C9F20}"/>
                  </a:ext>
                </a:extLst>
              </p:cNvPr>
              <p:cNvSpPr/>
              <p:nvPr/>
            </p:nvSpPr>
            <p:spPr>
              <a:xfrm>
                <a:off x="3984196"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5</a:t>
                </a: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428502"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「インストール」を</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タップします</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568601" y="2663149"/>
              <a:ext cx="3291560" cy="1042766"/>
              <a:chOff x="4304714" y="2707670"/>
              <a:chExt cx="3291560" cy="1042766"/>
            </a:xfrm>
          </p:grpSpPr>
          <p:sp>
            <p:nvSpPr>
              <p:cNvPr id="23" name="楕円 22">
                <a:extLst>
                  <a:ext uri="{FF2B5EF4-FFF2-40B4-BE49-F238E27FC236}">
                    <a16:creationId xmlns:a16="http://schemas.microsoft.com/office/drawing/2014/main" id="{EED72E8F-7FC3-5B36-0602-E4B8FC658916}"/>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6</a:t>
                </a: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717820" y="2734773"/>
                <a:ext cx="2878454" cy="1015663"/>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App Store</a:t>
                </a:r>
                <a:r>
                  <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上で「開く」となっていれば完了です。</a:t>
                </a:r>
                <a:endParaRPr kumimoji="0" lang="en-US" altLang="ja-JP"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インストールが完了すると、ホーム画面に　</a:t>
                </a:r>
                <a:endParaRPr kumimoji="0" lang="en-US" altLang="ja-JP"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1">
                    <a:solidFill>
                      <a:prstClr val="black">
                        <a:lumMod val="75000"/>
                        <a:lumOff val="25000"/>
                      </a:prstClr>
                    </a:solidFill>
                    <a:latin typeface="Meiryo UI" panose="020B0604030504040204" pitchFamily="50" charset="-128"/>
                    <a:ea typeface="Meiryo UI" panose="020B0604030504040204" pitchFamily="50" charset="-128"/>
                  </a:rPr>
                  <a:t>　 </a:t>
                </a:r>
                <a:r>
                  <a:rPr kumimoji="0" lang="ja-JP" altLang="en-US"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アプリのアイコンが表示されます</a:t>
                </a:r>
              </a:p>
            </p:txBody>
          </p:sp>
        </p:grpSp>
      </p:grpSp>
      <p:pic>
        <p:nvPicPr>
          <p:cNvPr id="28" name="図 27" descr="グラフィカル ユーザー インターフェイス&#10;&#10;説明は自動で生成されたものです">
            <a:extLst>
              <a:ext uri="{FF2B5EF4-FFF2-40B4-BE49-F238E27FC236}">
                <a16:creationId xmlns:a16="http://schemas.microsoft.com/office/drawing/2014/main" id="{B46CEE7A-76CC-0F5D-0714-4C37FA652F28}"/>
              </a:ext>
            </a:extLst>
          </p:cNvPr>
          <p:cNvPicPr>
            <a:picLocks noChangeAspect="1"/>
          </p:cNvPicPr>
          <p:nvPr/>
        </p:nvPicPr>
        <p:blipFill rotWithShape="1">
          <a:blip r:embed="rId3"/>
          <a:srcRect l="151" t="4500" r="-592" b="-316"/>
          <a:stretch/>
        </p:blipFill>
        <p:spPr>
          <a:xfrm>
            <a:off x="177824" y="2574212"/>
            <a:ext cx="2242918" cy="3930821"/>
          </a:xfrm>
          <a:prstGeom prst="rect">
            <a:avLst/>
          </a:prstGeom>
          <a:ln>
            <a:solidFill>
              <a:schemeClr val="tx1"/>
            </a:solidFill>
          </a:ln>
        </p:spPr>
      </p:pic>
      <p:pic>
        <p:nvPicPr>
          <p:cNvPr id="26" name="図 25" descr="グラフィカル ユーザー インターフェイス, アプリケーション&#10;&#10;説明は自動で生成されたものです">
            <a:extLst>
              <a:ext uri="{FF2B5EF4-FFF2-40B4-BE49-F238E27FC236}">
                <a16:creationId xmlns:a16="http://schemas.microsoft.com/office/drawing/2014/main" id="{513D6AD8-3771-E04A-E26E-D8290D89ACD9}"/>
              </a:ext>
            </a:extLst>
          </p:cNvPr>
          <p:cNvPicPr>
            <a:picLocks noChangeAspect="1"/>
          </p:cNvPicPr>
          <p:nvPr/>
        </p:nvPicPr>
        <p:blipFill>
          <a:blip r:embed="rId4"/>
          <a:stretch>
            <a:fillRect/>
          </a:stretch>
        </p:blipFill>
        <p:spPr>
          <a:xfrm>
            <a:off x="3167403" y="2574212"/>
            <a:ext cx="2237514" cy="3930821"/>
          </a:xfrm>
          <a:prstGeom prst="rect">
            <a:avLst/>
          </a:prstGeom>
        </p:spPr>
      </p:pic>
      <p:sp>
        <p:nvSpPr>
          <p:cNvPr id="13" name="楕円 12">
            <a:extLst>
              <a:ext uri="{FF2B5EF4-FFF2-40B4-BE49-F238E27FC236}">
                <a16:creationId xmlns:a16="http://schemas.microsoft.com/office/drawing/2014/main" id="{2DA89201-D7E5-B104-D6EC-3FD0CE62A432}"/>
              </a:ext>
            </a:extLst>
          </p:cNvPr>
          <p:cNvSpPr/>
          <p:nvPr/>
        </p:nvSpPr>
        <p:spPr>
          <a:xfrm flipH="1">
            <a:off x="3733129" y="6051590"/>
            <a:ext cx="1106261" cy="326800"/>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pic>
        <p:nvPicPr>
          <p:cNvPr id="21" name="図 20" descr="グラフィカル ユーザー インターフェイス, テキスト, アプリケーション&#10;&#10;自動的に生成された説明">
            <a:extLst>
              <a:ext uri="{FF2B5EF4-FFF2-40B4-BE49-F238E27FC236}">
                <a16:creationId xmlns:a16="http://schemas.microsoft.com/office/drawing/2014/main" id="{34D390CB-5BE2-6859-99F4-0EFFCCB74D8C}"/>
              </a:ext>
            </a:extLst>
          </p:cNvPr>
          <p:cNvPicPr>
            <a:picLocks noChangeAspect="1"/>
          </p:cNvPicPr>
          <p:nvPr/>
        </p:nvPicPr>
        <p:blipFill rotWithShape="1">
          <a:blip r:embed="rId5">
            <a:extLst>
              <a:ext uri="{28A0092B-C50C-407E-A947-70E740481C1C}">
                <a14:useLocalDpi xmlns:a14="http://schemas.microsoft.com/office/drawing/2010/main" val="0"/>
              </a:ext>
            </a:extLst>
          </a:blip>
          <a:srcRect t="24197"/>
          <a:stretch/>
        </p:blipFill>
        <p:spPr>
          <a:xfrm>
            <a:off x="6040094" y="3269059"/>
            <a:ext cx="1841991" cy="3235974"/>
          </a:xfrm>
          <a:prstGeom prst="rect">
            <a:avLst/>
          </a:prstGeom>
          <a:ln>
            <a:solidFill>
              <a:schemeClr val="tx1"/>
            </a:solidFill>
          </a:ln>
        </p:spPr>
      </p:pic>
      <p:pic>
        <p:nvPicPr>
          <p:cNvPr id="27" name="図 26" descr="背景パターン&#10;&#10;自動的に生成された説明">
            <a:extLst>
              <a:ext uri="{FF2B5EF4-FFF2-40B4-BE49-F238E27FC236}">
                <a16:creationId xmlns:a16="http://schemas.microsoft.com/office/drawing/2014/main" id="{12D9F2C2-69CB-6287-EFC6-AEE226C7C09F}"/>
              </a:ext>
            </a:extLst>
          </p:cNvPr>
          <p:cNvPicPr>
            <a:picLocks noChangeAspect="1"/>
          </p:cNvPicPr>
          <p:nvPr/>
        </p:nvPicPr>
        <p:blipFill rotWithShape="1">
          <a:blip r:embed="rId6">
            <a:extLst>
              <a:ext uri="{28A0092B-C50C-407E-A947-70E740481C1C}">
                <a14:useLocalDpi xmlns:a14="http://schemas.microsoft.com/office/drawing/2010/main" val="0"/>
              </a:ext>
            </a:extLst>
          </a:blip>
          <a:srcRect t="9651"/>
          <a:stretch/>
        </p:blipFill>
        <p:spPr>
          <a:xfrm>
            <a:off x="8013977" y="3274586"/>
            <a:ext cx="1849103" cy="3235975"/>
          </a:xfrm>
          <a:prstGeom prst="rect">
            <a:avLst/>
          </a:prstGeom>
        </p:spPr>
      </p:pic>
      <p:grpSp>
        <p:nvGrpSpPr>
          <p:cNvPr id="11" name="グループ化 10">
            <a:extLst>
              <a:ext uri="{FF2B5EF4-FFF2-40B4-BE49-F238E27FC236}">
                <a16:creationId xmlns:a16="http://schemas.microsoft.com/office/drawing/2014/main" id="{DDD94553-D1F8-AF20-9F89-CB7163703E14}"/>
              </a:ext>
            </a:extLst>
          </p:cNvPr>
          <p:cNvGrpSpPr/>
          <p:nvPr/>
        </p:nvGrpSpPr>
        <p:grpSpPr>
          <a:xfrm>
            <a:off x="2916695" y="768310"/>
            <a:ext cx="4072610" cy="461665"/>
            <a:chOff x="2888383" y="768310"/>
            <a:chExt cx="4072610" cy="461665"/>
          </a:xfrm>
        </p:grpSpPr>
        <p:sp>
          <p:nvSpPr>
            <p:cNvPr id="12" name="テキスト ボックス 11">
              <a:extLst>
                <a:ext uri="{FF2B5EF4-FFF2-40B4-BE49-F238E27FC236}">
                  <a16:creationId xmlns:a16="http://schemas.microsoft.com/office/drawing/2014/main" id="{A8925BD9-9CCE-C85D-CD0F-C85E0AA9D552}"/>
                </a:ext>
              </a:extLst>
            </p:cNvPr>
            <p:cNvSpPr txBox="1"/>
            <p:nvPr/>
          </p:nvSpPr>
          <p:spPr>
            <a:xfrm>
              <a:off x="2906855" y="1005468"/>
              <a:ext cx="3996000" cy="188842"/>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7" name="テキスト ボックス 16">
              <a:extLst>
                <a:ext uri="{FF2B5EF4-FFF2-40B4-BE49-F238E27FC236}">
                  <a16:creationId xmlns:a16="http://schemas.microsoft.com/office/drawing/2014/main" id="{525C4F1C-42A0-2AE4-D411-C0B7F0CB8EB4}"/>
                </a:ext>
              </a:extLst>
            </p:cNvPr>
            <p:cNvSpPr txBox="1"/>
            <p:nvPr/>
          </p:nvSpPr>
          <p:spPr>
            <a:xfrm>
              <a:off x="2888383" y="768310"/>
              <a:ext cx="407261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を実際に入れてみましょう</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4" name="楕円 3">
            <a:extLst>
              <a:ext uri="{FF2B5EF4-FFF2-40B4-BE49-F238E27FC236}">
                <a16:creationId xmlns:a16="http://schemas.microsoft.com/office/drawing/2014/main" id="{A92DEBE9-702E-63E8-77A5-CA6384C61A5F}"/>
              </a:ext>
            </a:extLst>
          </p:cNvPr>
          <p:cNvSpPr/>
          <p:nvPr/>
        </p:nvSpPr>
        <p:spPr>
          <a:xfrm>
            <a:off x="1665107" y="4559245"/>
            <a:ext cx="676159" cy="374497"/>
          </a:xfrm>
          <a:prstGeom prst="ellipse">
            <a:avLst/>
          </a:prstGeom>
          <a:solidFill>
            <a:schemeClr val="bg1">
              <a:lumMod val="95000"/>
            </a:schemeClr>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400" b="1">
                <a:solidFill>
                  <a:srgbClr val="0099FF"/>
                </a:solidFill>
                <a:latin typeface="Meiryo UI" panose="020B0604030504040204" pitchFamily="50" charset="-128"/>
                <a:ea typeface="Meiryo UI" panose="020B0604030504040204" pitchFamily="50" charset="-128"/>
              </a:rPr>
              <a:t>入手</a:t>
            </a:r>
          </a:p>
        </p:txBody>
      </p:sp>
      <p:pic>
        <p:nvPicPr>
          <p:cNvPr id="8" name="図 7">
            <a:extLst>
              <a:ext uri="{FF2B5EF4-FFF2-40B4-BE49-F238E27FC236}">
                <a16:creationId xmlns:a16="http://schemas.microsoft.com/office/drawing/2014/main" id="{E3190C52-37BE-0510-05EF-F25B351F059B}"/>
              </a:ext>
            </a:extLst>
          </p:cNvPr>
          <p:cNvPicPr>
            <a:picLocks noChangeAspect="1"/>
          </p:cNvPicPr>
          <p:nvPr/>
        </p:nvPicPr>
        <p:blipFill>
          <a:blip r:embed="rId7"/>
          <a:stretch>
            <a:fillRect/>
          </a:stretch>
        </p:blipFill>
        <p:spPr>
          <a:xfrm>
            <a:off x="3676174" y="5972003"/>
            <a:ext cx="1219971" cy="533030"/>
          </a:xfrm>
          <a:prstGeom prst="ellipse">
            <a:avLst/>
          </a:prstGeom>
          <a:ln w="57150">
            <a:solidFill>
              <a:srgbClr val="C00000"/>
            </a:solidFill>
          </a:ln>
        </p:spPr>
      </p:pic>
      <p:pic>
        <p:nvPicPr>
          <p:cNvPr id="37" name="図 36">
            <a:extLst>
              <a:ext uri="{FF2B5EF4-FFF2-40B4-BE49-F238E27FC236}">
                <a16:creationId xmlns:a16="http://schemas.microsoft.com/office/drawing/2014/main" id="{D0D760B2-E7C8-6095-B630-A936B16AB546}"/>
              </a:ext>
            </a:extLst>
          </p:cNvPr>
          <p:cNvPicPr>
            <a:picLocks noChangeAspect="1"/>
          </p:cNvPicPr>
          <p:nvPr/>
        </p:nvPicPr>
        <p:blipFill>
          <a:blip r:embed="rId8"/>
          <a:stretch>
            <a:fillRect/>
          </a:stretch>
        </p:blipFill>
        <p:spPr>
          <a:xfrm>
            <a:off x="6652498" y="3616582"/>
            <a:ext cx="673613" cy="552363"/>
          </a:xfrm>
          <a:prstGeom prst="flowChartConnector">
            <a:avLst/>
          </a:prstGeom>
          <a:ln w="57150">
            <a:solidFill>
              <a:srgbClr val="C00000"/>
            </a:solidFill>
          </a:ln>
        </p:spPr>
      </p:pic>
      <p:pic>
        <p:nvPicPr>
          <p:cNvPr id="39" name="グラフィックス 21" descr="戻る">
            <a:extLst>
              <a:ext uri="{FF2B5EF4-FFF2-40B4-BE49-F238E27FC236}">
                <a16:creationId xmlns:a16="http://schemas.microsoft.com/office/drawing/2014/main" id="{3F8FCFDD-45EC-5C9B-C8AE-83589ACCDCC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8923602" flipV="1">
            <a:off x="8576937" y="2714262"/>
            <a:ext cx="723183" cy="912252"/>
          </a:xfrm>
          <a:prstGeom prst="rect">
            <a:avLst/>
          </a:prstGeom>
        </p:spPr>
      </p:pic>
      <p:pic>
        <p:nvPicPr>
          <p:cNvPr id="5" name="図 4">
            <a:extLst>
              <a:ext uri="{FF2B5EF4-FFF2-40B4-BE49-F238E27FC236}">
                <a16:creationId xmlns:a16="http://schemas.microsoft.com/office/drawing/2014/main" id="{F4760684-C386-E468-AC3E-DE2F862382AF}"/>
              </a:ext>
            </a:extLst>
          </p:cNvPr>
          <p:cNvPicPr>
            <a:picLocks noChangeAspect="1"/>
          </p:cNvPicPr>
          <p:nvPr/>
        </p:nvPicPr>
        <p:blipFill>
          <a:blip r:embed="rId10"/>
          <a:stretch>
            <a:fillRect/>
          </a:stretch>
        </p:blipFill>
        <p:spPr>
          <a:xfrm>
            <a:off x="8021691" y="3259081"/>
            <a:ext cx="600159" cy="666843"/>
          </a:xfrm>
          <a:prstGeom prst="flowChartConnector">
            <a:avLst/>
          </a:prstGeom>
          <a:ln w="57150">
            <a:solidFill>
              <a:srgbClr val="C00000"/>
            </a:solidFill>
          </a:ln>
        </p:spPr>
      </p:pic>
    </p:spTree>
    <p:extLst>
      <p:ext uri="{BB962C8B-B14F-4D97-AF65-F5344CB8AC3E}">
        <p14:creationId xmlns:p14="http://schemas.microsoft.com/office/powerpoint/2010/main" val="23289258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641A8-CA69-F083-E859-82724597B1B3}"/>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F02003F4-6F04-1BBD-55F0-81817CB63E1B}"/>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アプリのインストール方法</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_LINE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編</a:t>
            </a:r>
            <a:r>
              <a:rPr kumimoji="1" lang="ja-JP" altLang="en-US" sz="2000" b="1" dirty="0">
                <a:solidFill>
                  <a:prstClr val="white"/>
                </a:solidFill>
                <a:latin typeface="Meiryo UI"/>
                <a:ea typeface="Meiryo UI"/>
              </a:rPr>
              <a:t>（</a:t>
            </a:r>
            <a:r>
              <a:rPr kumimoji="1" lang="en-US" altLang="ja-JP" sz="2000" b="1" dirty="0">
                <a:solidFill>
                  <a:prstClr val="white"/>
                </a:solidFill>
                <a:latin typeface="Meiryo UI"/>
                <a:ea typeface="Meiryo UI"/>
              </a:rPr>
              <a:t>Android</a:t>
            </a:r>
            <a:r>
              <a:rPr kumimoji="1" lang="ja-JP" altLang="en-US" sz="2000" b="1" dirty="0">
                <a:solidFill>
                  <a:prstClr val="white"/>
                </a:solidFill>
                <a:latin typeface="Meiryo UI"/>
                <a:ea typeface="Meiryo UI"/>
              </a:rPr>
              <a:t>）</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A30DBEB8-3A60-6E47-17BF-340D63DB86A3}"/>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 name="スライド番号プレースホルダー 3">
            <a:extLst>
              <a:ext uri="{FF2B5EF4-FFF2-40B4-BE49-F238E27FC236}">
                <a16:creationId xmlns:a16="http://schemas.microsoft.com/office/drawing/2014/main" id="{5FFCDC6C-1BE7-1C87-84F7-E7E8A533754F}"/>
              </a:ext>
            </a:extLst>
          </p:cNvPr>
          <p:cNvSpPr>
            <a:spLocks noGrp="1"/>
          </p:cNvSpPr>
          <p:nvPr>
            <p:ph type="sldNum" sz="quarter" idx="12"/>
          </p:nvPr>
        </p:nvSpPr>
        <p:spPr>
          <a:xfrm>
            <a:off x="7698422" y="6533357"/>
            <a:ext cx="2228850" cy="365125"/>
          </a:xfrm>
        </p:spPr>
        <p:txBody>
          <a:bodyPr/>
          <a:lstStyle/>
          <a:p>
            <a:endParaRPr kumimoji="1" lang="ja-JP" altLang="en-US" dirty="0"/>
          </a:p>
        </p:txBody>
      </p:sp>
      <p:grpSp>
        <p:nvGrpSpPr>
          <p:cNvPr id="21" name="グループ化 20">
            <a:extLst>
              <a:ext uri="{FF2B5EF4-FFF2-40B4-BE49-F238E27FC236}">
                <a16:creationId xmlns:a16="http://schemas.microsoft.com/office/drawing/2014/main" id="{B573C933-1A9E-A60B-18CE-BF9719B903E5}"/>
              </a:ext>
            </a:extLst>
          </p:cNvPr>
          <p:cNvGrpSpPr/>
          <p:nvPr/>
        </p:nvGrpSpPr>
        <p:grpSpPr>
          <a:xfrm>
            <a:off x="2916695" y="768310"/>
            <a:ext cx="4072610" cy="461665"/>
            <a:chOff x="2888383" y="768310"/>
            <a:chExt cx="4072610" cy="461665"/>
          </a:xfrm>
        </p:grpSpPr>
        <p:sp>
          <p:nvSpPr>
            <p:cNvPr id="25" name="テキスト ボックス 24">
              <a:extLst>
                <a:ext uri="{FF2B5EF4-FFF2-40B4-BE49-F238E27FC236}">
                  <a16:creationId xmlns:a16="http://schemas.microsoft.com/office/drawing/2014/main" id="{CDBB93DA-82C3-A56F-5EC4-0530E3580702}"/>
                </a:ext>
              </a:extLst>
            </p:cNvPr>
            <p:cNvSpPr txBox="1"/>
            <p:nvPr/>
          </p:nvSpPr>
          <p:spPr>
            <a:xfrm>
              <a:off x="2906855" y="1005468"/>
              <a:ext cx="3996000" cy="188842"/>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28" name="テキスト ボックス 27">
              <a:extLst>
                <a:ext uri="{FF2B5EF4-FFF2-40B4-BE49-F238E27FC236}">
                  <a16:creationId xmlns:a16="http://schemas.microsoft.com/office/drawing/2014/main" id="{BD50893C-893D-B072-0995-F7F11C702BF6}"/>
                </a:ext>
              </a:extLst>
            </p:cNvPr>
            <p:cNvSpPr txBox="1"/>
            <p:nvPr/>
          </p:nvSpPr>
          <p:spPr>
            <a:xfrm>
              <a:off x="2888383" y="768310"/>
              <a:ext cx="407261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を実際に入れてみましょう</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29" name="グループ化 28">
            <a:extLst>
              <a:ext uri="{FF2B5EF4-FFF2-40B4-BE49-F238E27FC236}">
                <a16:creationId xmlns:a16="http://schemas.microsoft.com/office/drawing/2014/main" id="{0A866C66-43CD-4BC0-59AE-FF59F2C6B50E}"/>
              </a:ext>
            </a:extLst>
          </p:cNvPr>
          <p:cNvGrpSpPr/>
          <p:nvPr/>
        </p:nvGrpSpPr>
        <p:grpSpPr>
          <a:xfrm>
            <a:off x="356937" y="1480696"/>
            <a:ext cx="9304526" cy="675765"/>
            <a:chOff x="356937" y="2660819"/>
            <a:chExt cx="9304526" cy="675765"/>
          </a:xfrm>
        </p:grpSpPr>
        <p:grpSp>
          <p:nvGrpSpPr>
            <p:cNvPr id="30" name="グループ化 29">
              <a:extLst>
                <a:ext uri="{FF2B5EF4-FFF2-40B4-BE49-F238E27FC236}">
                  <a16:creationId xmlns:a16="http://schemas.microsoft.com/office/drawing/2014/main" id="{22825185-3A5C-747B-FBC2-61CBB51B64DA}"/>
                </a:ext>
              </a:extLst>
            </p:cNvPr>
            <p:cNvGrpSpPr/>
            <p:nvPr/>
          </p:nvGrpSpPr>
          <p:grpSpPr>
            <a:xfrm>
              <a:off x="356937" y="2672961"/>
              <a:ext cx="3063409" cy="663623"/>
              <a:chOff x="4304714" y="2707670"/>
              <a:chExt cx="3063409" cy="663623"/>
            </a:xfrm>
          </p:grpSpPr>
          <p:sp>
            <p:nvSpPr>
              <p:cNvPr id="38" name="楕円 37">
                <a:extLst>
                  <a:ext uri="{FF2B5EF4-FFF2-40B4-BE49-F238E27FC236}">
                    <a16:creationId xmlns:a16="http://schemas.microsoft.com/office/drawing/2014/main" id="{7BC122A4-B6B0-E599-D681-34A7F9B58B24}"/>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１</a:t>
                </a: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9" name="テキスト ボックス 38">
                <a:extLst>
                  <a:ext uri="{FF2B5EF4-FFF2-40B4-BE49-F238E27FC236}">
                    <a16:creationId xmlns:a16="http://schemas.microsoft.com/office/drawing/2014/main" id="{1A4FFA61-1338-DCCB-F7EC-6228055D5956}"/>
                  </a:ext>
                </a:extLst>
              </p:cNvPr>
              <p:cNvSpPr txBox="1"/>
              <p:nvPr/>
            </p:nvSpPr>
            <p:spPr>
              <a:xfrm>
                <a:off x="4730166"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a:t>
                </a:r>
                <a:r>
                  <a:rPr kumimoji="0" lang="en-US" altLang="ja-JP"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Play</a:t>
                </a: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 ストア」を</a:t>
                </a:r>
                <a:endPar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タップします</a:t>
                </a:r>
                <a:endPar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2" name="グループ化 31">
              <a:extLst>
                <a:ext uri="{FF2B5EF4-FFF2-40B4-BE49-F238E27FC236}">
                  <a16:creationId xmlns:a16="http://schemas.microsoft.com/office/drawing/2014/main" id="{E4C79B62-432C-6821-3F76-5F05B6DE13FD}"/>
                </a:ext>
              </a:extLst>
            </p:cNvPr>
            <p:cNvGrpSpPr/>
            <p:nvPr/>
          </p:nvGrpSpPr>
          <p:grpSpPr>
            <a:xfrm>
              <a:off x="3502040" y="2672960"/>
              <a:ext cx="3063409" cy="663623"/>
              <a:chOff x="4304714" y="2707670"/>
              <a:chExt cx="3063409" cy="663623"/>
            </a:xfrm>
          </p:grpSpPr>
          <p:sp>
            <p:nvSpPr>
              <p:cNvPr id="36" name="楕円 35">
                <a:extLst>
                  <a:ext uri="{FF2B5EF4-FFF2-40B4-BE49-F238E27FC236}">
                    <a16:creationId xmlns:a16="http://schemas.microsoft.com/office/drawing/2014/main" id="{D70841AB-4BFD-B494-5A58-D6A206E2C4F6}"/>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2</a:t>
                </a:r>
              </a:p>
            </p:txBody>
          </p:sp>
          <p:sp>
            <p:nvSpPr>
              <p:cNvPr id="37" name="テキスト ボックス 36">
                <a:extLst>
                  <a:ext uri="{FF2B5EF4-FFF2-40B4-BE49-F238E27FC236}">
                    <a16:creationId xmlns:a16="http://schemas.microsoft.com/office/drawing/2014/main" id="{1753B489-8CA8-9262-A7B5-06FFE5D42728}"/>
                  </a:ext>
                </a:extLst>
              </p:cNvPr>
              <p:cNvSpPr txBox="1"/>
              <p:nvPr/>
            </p:nvSpPr>
            <p:spPr>
              <a:xfrm>
                <a:off x="4730166" y="2724962"/>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右下の「検索」を</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タップします</a:t>
                </a:r>
                <a:endParaRPr kumimoji="0" lang="ja-JP" altLang="en-US" sz="1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33" name="グループ化 32">
              <a:extLst>
                <a:ext uri="{FF2B5EF4-FFF2-40B4-BE49-F238E27FC236}">
                  <a16:creationId xmlns:a16="http://schemas.microsoft.com/office/drawing/2014/main" id="{CE614D63-4817-6B37-5A53-E48BC635774F}"/>
                </a:ext>
              </a:extLst>
            </p:cNvPr>
            <p:cNvGrpSpPr/>
            <p:nvPr/>
          </p:nvGrpSpPr>
          <p:grpSpPr>
            <a:xfrm>
              <a:off x="6568601" y="2660819"/>
              <a:ext cx="3092862" cy="646331"/>
              <a:chOff x="4304714" y="2705340"/>
              <a:chExt cx="3092862" cy="646331"/>
            </a:xfrm>
          </p:grpSpPr>
          <p:sp>
            <p:nvSpPr>
              <p:cNvPr id="34" name="楕円 33">
                <a:extLst>
                  <a:ext uri="{FF2B5EF4-FFF2-40B4-BE49-F238E27FC236}">
                    <a16:creationId xmlns:a16="http://schemas.microsoft.com/office/drawing/2014/main" id="{A9A84C95-9DF9-60F3-E868-3F0372DC074D}"/>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3</a:t>
                </a:r>
              </a:p>
            </p:txBody>
          </p:sp>
          <p:sp>
            <p:nvSpPr>
              <p:cNvPr id="35" name="テキスト ボックス 34">
                <a:extLst>
                  <a:ext uri="{FF2B5EF4-FFF2-40B4-BE49-F238E27FC236}">
                    <a16:creationId xmlns:a16="http://schemas.microsoft.com/office/drawing/2014/main" id="{1723F13E-43DE-F3B6-A881-7C3281F60D4A}"/>
                  </a:ext>
                </a:extLst>
              </p:cNvPr>
              <p:cNvSpPr txBox="1"/>
              <p:nvPr/>
            </p:nvSpPr>
            <p:spPr>
              <a:xfrm>
                <a:off x="4759619" y="2705340"/>
                <a:ext cx="2637957"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インストールしたいアプリの名前を入力します</a:t>
                </a:r>
              </a:p>
            </p:txBody>
          </p:sp>
        </p:grpSp>
      </p:grpSp>
      <p:pic>
        <p:nvPicPr>
          <p:cNvPr id="43" name="図 42" descr="グラフィカル ユーザー インターフェイス, テキスト, アプリケーション&#10;&#10;説明は自動で生成されたものです">
            <a:extLst>
              <a:ext uri="{FF2B5EF4-FFF2-40B4-BE49-F238E27FC236}">
                <a16:creationId xmlns:a16="http://schemas.microsoft.com/office/drawing/2014/main" id="{8C9B1316-5883-C6D5-5D1E-4EB5A33156E6}"/>
              </a:ext>
            </a:extLst>
          </p:cNvPr>
          <p:cNvPicPr>
            <a:picLocks noChangeAspect="1"/>
          </p:cNvPicPr>
          <p:nvPr/>
        </p:nvPicPr>
        <p:blipFill rotWithShape="1">
          <a:blip r:embed="rId3"/>
          <a:srcRect t="5794" r="-465" b="-262"/>
          <a:stretch/>
        </p:blipFill>
        <p:spPr>
          <a:xfrm>
            <a:off x="6960993" y="2268235"/>
            <a:ext cx="2242917" cy="3940163"/>
          </a:xfrm>
          <a:prstGeom prst="rect">
            <a:avLst/>
          </a:prstGeom>
          <a:ln>
            <a:solidFill>
              <a:schemeClr val="tx1"/>
            </a:solidFill>
          </a:ln>
        </p:spPr>
      </p:pic>
      <p:sp>
        <p:nvSpPr>
          <p:cNvPr id="45" name="楕円 44">
            <a:extLst>
              <a:ext uri="{FF2B5EF4-FFF2-40B4-BE49-F238E27FC236}">
                <a16:creationId xmlns:a16="http://schemas.microsoft.com/office/drawing/2014/main" id="{2E8FEB2F-18CA-FA9C-893F-FF4E4C585A0B}"/>
              </a:ext>
            </a:extLst>
          </p:cNvPr>
          <p:cNvSpPr/>
          <p:nvPr/>
        </p:nvSpPr>
        <p:spPr>
          <a:xfrm flipH="1">
            <a:off x="7017618" y="2156460"/>
            <a:ext cx="964332" cy="486625"/>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sp>
        <p:nvSpPr>
          <p:cNvPr id="46" name="四角形: 角を丸くする 45">
            <a:extLst>
              <a:ext uri="{FF2B5EF4-FFF2-40B4-BE49-F238E27FC236}">
                <a16:creationId xmlns:a16="http://schemas.microsoft.com/office/drawing/2014/main" id="{A105B955-1B1D-434F-C743-83FA14B48276}"/>
              </a:ext>
            </a:extLst>
          </p:cNvPr>
          <p:cNvSpPr/>
          <p:nvPr/>
        </p:nvSpPr>
        <p:spPr>
          <a:xfrm>
            <a:off x="6970882" y="4766641"/>
            <a:ext cx="2242917" cy="1083061"/>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49" name="図 48">
            <a:extLst>
              <a:ext uri="{FF2B5EF4-FFF2-40B4-BE49-F238E27FC236}">
                <a16:creationId xmlns:a16="http://schemas.microsoft.com/office/drawing/2014/main" id="{86E6E816-8A21-372B-CC40-E3CEC84827CE}"/>
              </a:ext>
            </a:extLst>
          </p:cNvPr>
          <p:cNvPicPr>
            <a:picLocks noChangeAspect="1"/>
          </p:cNvPicPr>
          <p:nvPr/>
        </p:nvPicPr>
        <p:blipFill>
          <a:blip r:embed="rId4"/>
          <a:stretch>
            <a:fillRect/>
          </a:stretch>
        </p:blipFill>
        <p:spPr>
          <a:xfrm>
            <a:off x="7256145" y="2356902"/>
            <a:ext cx="504895" cy="142895"/>
          </a:xfrm>
          <a:prstGeom prst="rect">
            <a:avLst/>
          </a:prstGeom>
        </p:spPr>
      </p:pic>
      <p:sp>
        <p:nvSpPr>
          <p:cNvPr id="50" name="楕円 49">
            <a:extLst>
              <a:ext uri="{FF2B5EF4-FFF2-40B4-BE49-F238E27FC236}">
                <a16:creationId xmlns:a16="http://schemas.microsoft.com/office/drawing/2014/main" id="{315A3A77-64C8-8E77-8372-AA6EF49E1395}"/>
              </a:ext>
            </a:extLst>
          </p:cNvPr>
          <p:cNvSpPr/>
          <p:nvPr/>
        </p:nvSpPr>
        <p:spPr>
          <a:xfrm>
            <a:off x="6885769" y="2195558"/>
            <a:ext cx="1272540" cy="451163"/>
          </a:xfrm>
          <a:prstGeom prst="ellipse">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b="1">
                <a:solidFill>
                  <a:schemeClr val="tx1"/>
                </a:solidFill>
                <a:latin typeface="+mn-ea"/>
              </a:rPr>
              <a:t>LINE</a:t>
            </a:r>
            <a:endParaRPr kumimoji="1" lang="ja-JP" altLang="en-US" sz="1400" b="1">
              <a:solidFill>
                <a:schemeClr val="tx1"/>
              </a:solidFill>
              <a:latin typeface="+mn-ea"/>
            </a:endParaRPr>
          </a:p>
        </p:txBody>
      </p:sp>
      <p:pic>
        <p:nvPicPr>
          <p:cNvPr id="3" name="図 2" descr="グラフィカル ユーザー インターフェイス, Web サイト&#10;&#10;AI 生成コンテンツは誤りを含む可能性があります。">
            <a:extLst>
              <a:ext uri="{FF2B5EF4-FFF2-40B4-BE49-F238E27FC236}">
                <a16:creationId xmlns:a16="http://schemas.microsoft.com/office/drawing/2014/main" id="{A3823888-E0F0-5493-C52A-499F12E05B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030" y="2129859"/>
            <a:ext cx="2259731" cy="4078539"/>
          </a:xfrm>
          <a:prstGeom prst="rect">
            <a:avLst/>
          </a:prstGeom>
        </p:spPr>
      </p:pic>
      <p:pic>
        <p:nvPicPr>
          <p:cNvPr id="8" name="図 7">
            <a:extLst>
              <a:ext uri="{FF2B5EF4-FFF2-40B4-BE49-F238E27FC236}">
                <a16:creationId xmlns:a16="http://schemas.microsoft.com/office/drawing/2014/main" id="{8825114F-7F09-6674-335E-B6E391CD2149}"/>
              </a:ext>
            </a:extLst>
          </p:cNvPr>
          <p:cNvPicPr>
            <a:picLocks noChangeAspect="1"/>
          </p:cNvPicPr>
          <p:nvPr/>
        </p:nvPicPr>
        <p:blipFill>
          <a:blip r:embed="rId6"/>
          <a:stretch>
            <a:fillRect/>
          </a:stretch>
        </p:blipFill>
        <p:spPr>
          <a:xfrm>
            <a:off x="3763435" y="2168991"/>
            <a:ext cx="2156751" cy="4075333"/>
          </a:xfrm>
          <a:prstGeom prst="rect">
            <a:avLst/>
          </a:prstGeom>
        </p:spPr>
      </p:pic>
    </p:spTree>
    <p:extLst>
      <p:ext uri="{BB962C8B-B14F-4D97-AF65-F5344CB8AC3E}">
        <p14:creationId xmlns:p14="http://schemas.microsoft.com/office/powerpoint/2010/main" val="3695051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0AA3-F54B-9292-811C-AB114B040ED0}"/>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AF7E4778-3417-FE57-63CF-0686CA0A2F2D}"/>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アプリのインストール方法</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_LINE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編（</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Android</a:t>
            </a:r>
            <a:r>
              <a:rPr kumimoji="1" lang="ja-JP" altLang="en-US" sz="2000" b="1" dirty="0">
                <a:solidFill>
                  <a:prstClr val="white"/>
                </a:solidFill>
                <a:latin typeface="Meiryo UI"/>
                <a:ea typeface="Meiryo UI"/>
              </a:rPr>
              <a:t>）</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96552846-CAD5-B005-2F5F-241D3ADAA3AC}"/>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16" name="グループ化 15">
            <a:extLst>
              <a:ext uri="{FF2B5EF4-FFF2-40B4-BE49-F238E27FC236}">
                <a16:creationId xmlns:a16="http://schemas.microsoft.com/office/drawing/2014/main" id="{B463455F-BA8C-0031-A21F-670ECA563CB7}"/>
              </a:ext>
            </a:extLst>
          </p:cNvPr>
          <p:cNvGrpSpPr/>
          <p:nvPr/>
        </p:nvGrpSpPr>
        <p:grpSpPr>
          <a:xfrm>
            <a:off x="621169" y="1788921"/>
            <a:ext cx="3294482" cy="663623"/>
            <a:chOff x="4135028" y="2707670"/>
            <a:chExt cx="3294482" cy="663623"/>
          </a:xfrm>
        </p:grpSpPr>
        <p:sp>
          <p:nvSpPr>
            <p:cNvPr id="14" name="楕円 13">
              <a:extLst>
                <a:ext uri="{FF2B5EF4-FFF2-40B4-BE49-F238E27FC236}">
                  <a16:creationId xmlns:a16="http://schemas.microsoft.com/office/drawing/2014/main" id="{CAD9CDCD-853F-D0E4-7624-12A4E4CE0D3C}"/>
                </a:ext>
              </a:extLst>
            </p:cNvPr>
            <p:cNvSpPr/>
            <p:nvPr/>
          </p:nvSpPr>
          <p:spPr>
            <a:xfrm>
              <a:off x="4135028"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Meiryo UI"/>
                  <a:ea typeface="Meiryo UI"/>
                  <a:cs typeface="+mn-cs"/>
                </a:rPr>
                <a:t>4</a:t>
              </a:r>
            </a:p>
          </p:txBody>
        </p:sp>
        <p:sp>
          <p:nvSpPr>
            <p:cNvPr id="15" name="テキスト ボックス 14">
              <a:extLst>
                <a:ext uri="{FF2B5EF4-FFF2-40B4-BE49-F238E27FC236}">
                  <a16:creationId xmlns:a16="http://schemas.microsoft.com/office/drawing/2014/main" id="{E4B3B773-C0BB-C042-EF51-43BF1A16A180}"/>
                </a:ext>
              </a:extLst>
            </p:cNvPr>
            <p:cNvSpPr txBox="1"/>
            <p:nvPr/>
          </p:nvSpPr>
          <p:spPr>
            <a:xfrm>
              <a:off x="4551056" y="2724962"/>
              <a:ext cx="2878454" cy="646331"/>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検索結果が出たら、</a:t>
              </a:r>
              <a:endParaRPr kumimoji="0" lang="en-US" altLang="ja-JP"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a:t>
              </a:r>
              <a:r>
                <a:rPr lang="ja-JP" altLang="en-US" b="1" dirty="0">
                  <a:solidFill>
                    <a:prstClr val="black">
                      <a:lumMod val="75000"/>
                      <a:lumOff val="25000"/>
                    </a:prstClr>
                  </a:solidFill>
                  <a:latin typeface="Meiryo UI"/>
                  <a:ea typeface="Meiryo UI"/>
                </a:rPr>
                <a:t>インストール</a:t>
              </a: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」をタップします</a:t>
              </a:r>
              <a:endPar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934BA1BA-284F-410C-64B8-D81E2C4A7F30}"/>
              </a:ext>
            </a:extLst>
          </p:cNvPr>
          <p:cNvGrpSpPr/>
          <p:nvPr/>
        </p:nvGrpSpPr>
        <p:grpSpPr>
          <a:xfrm>
            <a:off x="5164482" y="1680770"/>
            <a:ext cx="3291560" cy="1042766"/>
            <a:chOff x="4304714" y="2707670"/>
            <a:chExt cx="3291560" cy="1042766"/>
          </a:xfrm>
        </p:grpSpPr>
        <p:sp>
          <p:nvSpPr>
            <p:cNvPr id="23" name="楕円 22">
              <a:extLst>
                <a:ext uri="{FF2B5EF4-FFF2-40B4-BE49-F238E27FC236}">
                  <a16:creationId xmlns:a16="http://schemas.microsoft.com/office/drawing/2014/main" id="{049DA752-F37D-AEE8-0368-F09FF2524D95}"/>
                </a:ext>
              </a:extLst>
            </p:cNvPr>
            <p:cNvSpPr/>
            <p:nvPr/>
          </p:nvSpPr>
          <p:spPr>
            <a:xfrm>
              <a:off x="4304714"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white"/>
                  </a:solidFill>
                  <a:effectLst/>
                  <a:uLnTx/>
                  <a:uFillTx/>
                  <a:latin typeface="Meiryo UI"/>
                  <a:ea typeface="Meiryo UI"/>
                  <a:cs typeface="+mn-cs"/>
                </a:rPr>
                <a:t>5</a:t>
              </a:r>
              <a:endParaRPr kumimoji="0" lang="ja-JP" altLang="en-US" sz="1800" b="1"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20FB7BB-C9A6-FA06-0E2D-EAF09579F808}"/>
                </a:ext>
              </a:extLst>
            </p:cNvPr>
            <p:cNvSpPr txBox="1"/>
            <p:nvPr/>
          </p:nvSpPr>
          <p:spPr>
            <a:xfrm>
              <a:off x="4717820" y="2734773"/>
              <a:ext cx="2878454" cy="1015663"/>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Play </a:t>
              </a:r>
              <a:r>
                <a:rPr lang="ja-JP" altLang="en-US" b="1" dirty="0">
                  <a:solidFill>
                    <a:prstClr val="black">
                      <a:lumMod val="75000"/>
                      <a:lumOff val="25000"/>
                    </a:prstClr>
                  </a:solidFill>
                  <a:latin typeface="Meiryo UI" panose="020B0604030504040204" pitchFamily="50" charset="-128"/>
                  <a:ea typeface="Meiryo UI" panose="020B0604030504040204" pitchFamily="50" charset="-128"/>
                </a:rPr>
                <a:t>ストア</a:t>
              </a: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上で「開く」となっていれば完了です。</a:t>
              </a:r>
              <a:endParaRPr kumimoji="0" lang="en-US" altLang="ja-JP"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インストールが完了すると、ホーム画面に　</a:t>
              </a:r>
              <a:endParaRPr kumimoji="0" lang="en-US" altLang="ja-JP"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1" dirty="0">
                  <a:solidFill>
                    <a:prstClr val="black">
                      <a:lumMod val="75000"/>
                      <a:lumOff val="25000"/>
                    </a:prstClr>
                  </a:solidFill>
                  <a:latin typeface="Meiryo UI" panose="020B0604030504040204" pitchFamily="50" charset="-128"/>
                  <a:ea typeface="Meiryo UI" panose="020B0604030504040204" pitchFamily="50" charset="-128"/>
                </a:rPr>
                <a:t>　 </a:t>
              </a:r>
              <a:r>
                <a:rPr kumimoji="0" lang="ja-JP" altLang="en-US" sz="12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アプリのアイコンが表示されます</a:t>
              </a:r>
            </a:p>
          </p:txBody>
        </p:sp>
      </p:grpSp>
      <p:pic>
        <p:nvPicPr>
          <p:cNvPr id="28" name="図 27" descr="グラフィカル ユーザー インターフェイス&#10;&#10;説明は自動で生成されたものです">
            <a:extLst>
              <a:ext uri="{FF2B5EF4-FFF2-40B4-BE49-F238E27FC236}">
                <a16:creationId xmlns:a16="http://schemas.microsoft.com/office/drawing/2014/main" id="{7A6512C6-7D36-362B-09F2-6BD8514752DB}"/>
              </a:ext>
            </a:extLst>
          </p:cNvPr>
          <p:cNvPicPr>
            <a:picLocks noChangeAspect="1"/>
          </p:cNvPicPr>
          <p:nvPr/>
        </p:nvPicPr>
        <p:blipFill rotWithShape="1">
          <a:blip r:embed="rId3"/>
          <a:srcRect l="151" t="4500" r="-592" b="-316"/>
          <a:stretch/>
        </p:blipFill>
        <p:spPr>
          <a:xfrm>
            <a:off x="1106024" y="2574212"/>
            <a:ext cx="2173700" cy="3930821"/>
          </a:xfrm>
          <a:prstGeom prst="rect">
            <a:avLst/>
          </a:prstGeom>
          <a:ln>
            <a:solidFill>
              <a:schemeClr val="tx1"/>
            </a:solidFill>
          </a:ln>
        </p:spPr>
      </p:pic>
      <p:pic>
        <p:nvPicPr>
          <p:cNvPr id="21" name="図 20" descr="グラフィカル ユーザー インターフェイス, テキスト, アプリケーション&#10;&#10;自動的に生成された説明">
            <a:extLst>
              <a:ext uri="{FF2B5EF4-FFF2-40B4-BE49-F238E27FC236}">
                <a16:creationId xmlns:a16="http://schemas.microsoft.com/office/drawing/2014/main" id="{581E9454-1AA5-67C6-F58D-D6B52ADEB324}"/>
              </a:ext>
            </a:extLst>
          </p:cNvPr>
          <p:cNvPicPr>
            <a:picLocks noChangeAspect="1"/>
          </p:cNvPicPr>
          <p:nvPr/>
        </p:nvPicPr>
        <p:blipFill rotWithShape="1">
          <a:blip r:embed="rId4">
            <a:extLst>
              <a:ext uri="{28A0092B-C50C-407E-A947-70E740481C1C}">
                <a14:useLocalDpi xmlns:a14="http://schemas.microsoft.com/office/drawing/2010/main" val="0"/>
              </a:ext>
            </a:extLst>
          </a:blip>
          <a:srcRect t="24197"/>
          <a:stretch/>
        </p:blipFill>
        <p:spPr>
          <a:xfrm>
            <a:off x="5057695" y="3075733"/>
            <a:ext cx="1841991" cy="3235974"/>
          </a:xfrm>
          <a:prstGeom prst="rect">
            <a:avLst/>
          </a:prstGeom>
          <a:ln>
            <a:solidFill>
              <a:schemeClr val="tx1"/>
            </a:solidFill>
          </a:ln>
        </p:spPr>
      </p:pic>
      <p:pic>
        <p:nvPicPr>
          <p:cNvPr id="27" name="図 26" descr="背景パターン&#10;&#10;自動的に生成された説明">
            <a:extLst>
              <a:ext uri="{FF2B5EF4-FFF2-40B4-BE49-F238E27FC236}">
                <a16:creationId xmlns:a16="http://schemas.microsoft.com/office/drawing/2014/main" id="{AE630447-E724-26FA-9A9A-2100D53D7812}"/>
              </a:ext>
            </a:extLst>
          </p:cNvPr>
          <p:cNvPicPr>
            <a:picLocks noChangeAspect="1"/>
          </p:cNvPicPr>
          <p:nvPr/>
        </p:nvPicPr>
        <p:blipFill rotWithShape="1">
          <a:blip r:embed="rId5">
            <a:extLst>
              <a:ext uri="{28A0092B-C50C-407E-A947-70E740481C1C}">
                <a14:useLocalDpi xmlns:a14="http://schemas.microsoft.com/office/drawing/2010/main" val="0"/>
              </a:ext>
            </a:extLst>
          </a:blip>
          <a:srcRect t="9651"/>
          <a:stretch/>
        </p:blipFill>
        <p:spPr>
          <a:xfrm>
            <a:off x="7031578" y="3081260"/>
            <a:ext cx="1849103" cy="3235975"/>
          </a:xfrm>
          <a:prstGeom prst="rect">
            <a:avLst/>
          </a:prstGeom>
        </p:spPr>
      </p:pic>
      <p:grpSp>
        <p:nvGrpSpPr>
          <p:cNvPr id="11" name="グループ化 10">
            <a:extLst>
              <a:ext uri="{FF2B5EF4-FFF2-40B4-BE49-F238E27FC236}">
                <a16:creationId xmlns:a16="http://schemas.microsoft.com/office/drawing/2014/main" id="{3A81C863-1F49-AFAE-8483-C85C7A23A524}"/>
              </a:ext>
            </a:extLst>
          </p:cNvPr>
          <p:cNvGrpSpPr/>
          <p:nvPr/>
        </p:nvGrpSpPr>
        <p:grpSpPr>
          <a:xfrm>
            <a:off x="2916695" y="768310"/>
            <a:ext cx="4072610" cy="461665"/>
            <a:chOff x="2888383" y="768310"/>
            <a:chExt cx="4072610" cy="461665"/>
          </a:xfrm>
        </p:grpSpPr>
        <p:sp>
          <p:nvSpPr>
            <p:cNvPr id="12" name="テキスト ボックス 11">
              <a:extLst>
                <a:ext uri="{FF2B5EF4-FFF2-40B4-BE49-F238E27FC236}">
                  <a16:creationId xmlns:a16="http://schemas.microsoft.com/office/drawing/2014/main" id="{40A8EA4C-4771-660C-209F-E8A1EBF7EDEA}"/>
                </a:ext>
              </a:extLst>
            </p:cNvPr>
            <p:cNvSpPr txBox="1"/>
            <p:nvPr/>
          </p:nvSpPr>
          <p:spPr>
            <a:xfrm>
              <a:off x="2906855" y="1005468"/>
              <a:ext cx="3996000" cy="188842"/>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7" name="テキスト ボックス 16">
              <a:extLst>
                <a:ext uri="{FF2B5EF4-FFF2-40B4-BE49-F238E27FC236}">
                  <a16:creationId xmlns:a16="http://schemas.microsoft.com/office/drawing/2014/main" id="{8E4B570F-5DD4-D4C9-CAB8-A51AD3680B69}"/>
                </a:ext>
              </a:extLst>
            </p:cNvPr>
            <p:cNvSpPr txBox="1"/>
            <p:nvPr/>
          </p:nvSpPr>
          <p:spPr>
            <a:xfrm>
              <a:off x="2888383" y="768310"/>
              <a:ext cx="407261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を実際に入れてみましょう</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pic>
        <p:nvPicPr>
          <p:cNvPr id="8" name="図 7">
            <a:extLst>
              <a:ext uri="{FF2B5EF4-FFF2-40B4-BE49-F238E27FC236}">
                <a16:creationId xmlns:a16="http://schemas.microsoft.com/office/drawing/2014/main" id="{8BE2E343-7D94-433D-1B06-5832C499BF38}"/>
              </a:ext>
            </a:extLst>
          </p:cNvPr>
          <p:cNvPicPr>
            <a:picLocks noChangeAspect="1"/>
          </p:cNvPicPr>
          <p:nvPr/>
        </p:nvPicPr>
        <p:blipFill>
          <a:blip r:embed="rId6"/>
          <a:stretch>
            <a:fillRect/>
          </a:stretch>
        </p:blipFill>
        <p:spPr>
          <a:xfrm>
            <a:off x="2336624" y="2955387"/>
            <a:ext cx="863624" cy="377335"/>
          </a:xfrm>
          <a:prstGeom prst="ellipse">
            <a:avLst/>
          </a:prstGeom>
          <a:ln w="57150">
            <a:solidFill>
              <a:srgbClr val="C00000"/>
            </a:solidFill>
          </a:ln>
        </p:spPr>
      </p:pic>
      <p:pic>
        <p:nvPicPr>
          <p:cNvPr id="37" name="図 36">
            <a:extLst>
              <a:ext uri="{FF2B5EF4-FFF2-40B4-BE49-F238E27FC236}">
                <a16:creationId xmlns:a16="http://schemas.microsoft.com/office/drawing/2014/main" id="{DEE0BCA7-7F3B-2731-8DF7-03C24A93DAF0}"/>
              </a:ext>
            </a:extLst>
          </p:cNvPr>
          <p:cNvPicPr>
            <a:picLocks noChangeAspect="1"/>
          </p:cNvPicPr>
          <p:nvPr/>
        </p:nvPicPr>
        <p:blipFill>
          <a:blip r:embed="rId7"/>
          <a:stretch>
            <a:fillRect/>
          </a:stretch>
        </p:blipFill>
        <p:spPr>
          <a:xfrm>
            <a:off x="5670099" y="3423256"/>
            <a:ext cx="673613" cy="552363"/>
          </a:xfrm>
          <a:prstGeom prst="flowChartConnector">
            <a:avLst/>
          </a:prstGeom>
          <a:ln w="57150">
            <a:solidFill>
              <a:srgbClr val="C00000"/>
            </a:solidFill>
          </a:ln>
        </p:spPr>
      </p:pic>
      <p:pic>
        <p:nvPicPr>
          <p:cNvPr id="39" name="グラフィックス 21" descr="戻る">
            <a:extLst>
              <a:ext uri="{FF2B5EF4-FFF2-40B4-BE49-F238E27FC236}">
                <a16:creationId xmlns:a16="http://schemas.microsoft.com/office/drawing/2014/main" id="{A3079BC7-0350-C65A-C662-FB5D034A083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23602" flipV="1">
            <a:off x="7794696" y="2555446"/>
            <a:ext cx="723183" cy="912252"/>
          </a:xfrm>
          <a:prstGeom prst="rect">
            <a:avLst/>
          </a:prstGeom>
        </p:spPr>
      </p:pic>
      <p:pic>
        <p:nvPicPr>
          <p:cNvPr id="5" name="図 4">
            <a:extLst>
              <a:ext uri="{FF2B5EF4-FFF2-40B4-BE49-F238E27FC236}">
                <a16:creationId xmlns:a16="http://schemas.microsoft.com/office/drawing/2014/main" id="{EF1573E4-2CD9-EBBC-F0A0-239EAF456DB8}"/>
              </a:ext>
            </a:extLst>
          </p:cNvPr>
          <p:cNvPicPr>
            <a:picLocks noChangeAspect="1"/>
          </p:cNvPicPr>
          <p:nvPr/>
        </p:nvPicPr>
        <p:blipFill>
          <a:blip r:embed="rId9"/>
          <a:stretch>
            <a:fillRect/>
          </a:stretch>
        </p:blipFill>
        <p:spPr>
          <a:xfrm>
            <a:off x="7039292" y="3065755"/>
            <a:ext cx="600159" cy="666843"/>
          </a:xfrm>
          <a:prstGeom prst="flowChartConnector">
            <a:avLst/>
          </a:prstGeom>
          <a:ln w="57150">
            <a:solidFill>
              <a:srgbClr val="C00000"/>
            </a:solidFill>
          </a:ln>
        </p:spPr>
      </p:pic>
      <p:pic>
        <p:nvPicPr>
          <p:cNvPr id="6" name="図 5">
            <a:extLst>
              <a:ext uri="{FF2B5EF4-FFF2-40B4-BE49-F238E27FC236}">
                <a16:creationId xmlns:a16="http://schemas.microsoft.com/office/drawing/2014/main" id="{2E991044-FF89-2B14-4D4A-E6C582E445D0}"/>
              </a:ext>
            </a:extLst>
          </p:cNvPr>
          <p:cNvPicPr>
            <a:picLocks noChangeAspect="1"/>
          </p:cNvPicPr>
          <p:nvPr/>
        </p:nvPicPr>
        <p:blipFill>
          <a:blip r:embed="rId6"/>
          <a:stretch>
            <a:fillRect/>
          </a:stretch>
        </p:blipFill>
        <p:spPr>
          <a:xfrm>
            <a:off x="2336624" y="4679906"/>
            <a:ext cx="863624" cy="377335"/>
          </a:xfrm>
          <a:prstGeom prst="ellipse">
            <a:avLst/>
          </a:prstGeom>
          <a:ln w="57150">
            <a:solidFill>
              <a:srgbClr val="C00000"/>
            </a:solidFill>
          </a:ln>
        </p:spPr>
      </p:pic>
    </p:spTree>
    <p:extLst>
      <p:ext uri="{BB962C8B-B14F-4D97-AF65-F5344CB8AC3E}">
        <p14:creationId xmlns:p14="http://schemas.microsoft.com/office/powerpoint/2010/main" val="16688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C7E21-AB88-D739-A2EA-93926FAE5268}"/>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0EF2FDD2-2E1F-247E-4E8F-AFD09F1506B6}"/>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キャッシュレス決済</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d</a:t>
            </a: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払い・</a:t>
            </a:r>
            <a:r>
              <a:rPr lang="en-US" altLang="ja-JP" sz="3600" b="1" dirty="0" err="1">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PayPay</a:t>
            </a: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au PAY</a:t>
            </a:r>
          </a:p>
        </p:txBody>
      </p:sp>
      <p:sp>
        <p:nvSpPr>
          <p:cNvPr id="3" name="Slide Number Placeholder 4">
            <a:extLst>
              <a:ext uri="{FF2B5EF4-FFF2-40B4-BE49-F238E27FC236}">
                <a16:creationId xmlns:a16="http://schemas.microsoft.com/office/drawing/2014/main" id="{4401406B-1FFE-13C4-7851-96928853614B}"/>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
        <p:nvSpPr>
          <p:cNvPr id="4" name="吹き出し: 円形 3">
            <a:extLst>
              <a:ext uri="{FF2B5EF4-FFF2-40B4-BE49-F238E27FC236}">
                <a16:creationId xmlns:a16="http://schemas.microsoft.com/office/drawing/2014/main" id="{7D0B120F-FDD3-6C3D-B752-43330FD056C2}"/>
              </a:ext>
            </a:extLst>
          </p:cNvPr>
          <p:cNvSpPr/>
          <p:nvPr/>
        </p:nvSpPr>
        <p:spPr>
          <a:xfrm>
            <a:off x="6779490" y="2068945"/>
            <a:ext cx="2235201" cy="1240329"/>
          </a:xfrm>
          <a:prstGeom prst="wedgeEllipseCallout">
            <a:avLst>
              <a:gd name="adj1" fmla="val -43010"/>
              <a:gd name="adj2" fmla="val 55731"/>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1600" b="1" dirty="0">
                <a:latin typeface="Meiryo UI" panose="020B0604030504040204" pitchFamily="50" charset="-128"/>
                <a:ea typeface="Meiryo UI" panose="020B0604030504040204" pitchFamily="50" charset="-128"/>
              </a:rPr>
              <a:t>興味のある方は</a:t>
            </a:r>
            <a:endParaRPr kumimoji="1" lang="en-US" altLang="ja-JP" sz="1600" b="1" dirty="0">
              <a:latin typeface="Meiryo UI" panose="020B0604030504040204" pitchFamily="50" charset="-128"/>
              <a:ea typeface="Meiryo UI" panose="020B0604030504040204" pitchFamily="50" charset="-128"/>
            </a:endParaRPr>
          </a:p>
          <a:p>
            <a:pPr algn="ctr"/>
            <a:r>
              <a:rPr kumimoji="1" lang="ja-JP" altLang="en-US" sz="1600" b="1" dirty="0">
                <a:latin typeface="Meiryo UI" panose="020B0604030504040204" pitchFamily="50" charset="-128"/>
                <a:ea typeface="Meiryo UI" panose="020B0604030504040204" pitchFamily="50" charset="-128"/>
              </a:rPr>
              <a:t>アプリの追加をして</a:t>
            </a:r>
            <a:endParaRPr kumimoji="1" lang="en-US" altLang="ja-JP" sz="1600" b="1" dirty="0">
              <a:latin typeface="Meiryo UI" panose="020B0604030504040204" pitchFamily="50" charset="-128"/>
              <a:ea typeface="Meiryo UI" panose="020B0604030504040204" pitchFamily="50" charset="-128"/>
            </a:endParaRPr>
          </a:p>
          <a:p>
            <a:pPr algn="ctr"/>
            <a:r>
              <a:rPr kumimoji="1" lang="ja-JP" altLang="en-US" sz="1600" b="1" dirty="0">
                <a:latin typeface="Meiryo UI" panose="020B0604030504040204" pitchFamily="50" charset="-128"/>
                <a:ea typeface="Meiryo UI" panose="020B0604030504040204" pitchFamily="50" charset="-128"/>
              </a:rPr>
              <a:t>実際の画面を</a:t>
            </a:r>
            <a:endParaRPr kumimoji="1" lang="en-US" altLang="ja-JP" sz="1600" b="1" dirty="0">
              <a:latin typeface="Meiryo UI" panose="020B0604030504040204" pitchFamily="50" charset="-128"/>
              <a:ea typeface="Meiryo UI" panose="020B0604030504040204" pitchFamily="50" charset="-128"/>
            </a:endParaRPr>
          </a:p>
          <a:p>
            <a:pPr algn="ctr"/>
            <a:r>
              <a:rPr kumimoji="1" lang="ja-JP" altLang="en-US" sz="1600" b="1" dirty="0">
                <a:latin typeface="Meiryo UI" panose="020B0604030504040204" pitchFamily="50" charset="-128"/>
                <a:ea typeface="Meiryo UI" panose="020B0604030504040204" pitchFamily="50" charset="-128"/>
              </a:rPr>
              <a:t>見てみましょう！</a:t>
            </a:r>
            <a:endParaRPr kumimoji="1" lang="en-US" altLang="ja-JP" sz="16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83161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078AF-36B2-6F67-7BB8-81C5A8943BBF}"/>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808F11B6-27C7-E553-A381-A1648721448E}"/>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d</a:t>
            </a:r>
            <a:r>
              <a:rPr kumimoji="1" lang="ja-JP" altLang="en-US" sz="2000" b="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払い</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892E4056-010E-4BEB-61FD-5058692B453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9" name="Picture 2">
            <a:extLst>
              <a:ext uri="{FF2B5EF4-FFF2-40B4-BE49-F238E27FC236}">
                <a16:creationId xmlns:a16="http://schemas.microsoft.com/office/drawing/2014/main" id="{967E6157-D69B-2CDA-1F65-8C61C703A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7518" y="777095"/>
            <a:ext cx="2982165" cy="5303809"/>
          </a:xfrm>
          <a:prstGeom prst="rect">
            <a:avLst/>
          </a:prstGeom>
          <a:noFill/>
          <a:ln w="28575">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sp>
        <p:nvSpPr>
          <p:cNvPr id="20" name="正方形/長方形 19">
            <a:extLst>
              <a:ext uri="{FF2B5EF4-FFF2-40B4-BE49-F238E27FC236}">
                <a16:creationId xmlns:a16="http://schemas.microsoft.com/office/drawing/2014/main" id="{A112FD74-2FCE-96D7-F1B6-DCB6A0B2D4B1}"/>
              </a:ext>
            </a:extLst>
          </p:cNvPr>
          <p:cNvSpPr/>
          <p:nvPr/>
        </p:nvSpPr>
        <p:spPr>
          <a:xfrm>
            <a:off x="4728599" y="2617694"/>
            <a:ext cx="1156447" cy="49305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7580E54E-33F6-5F74-CC8F-E5043F63D058}"/>
              </a:ext>
            </a:extLst>
          </p:cNvPr>
          <p:cNvSpPr/>
          <p:nvPr/>
        </p:nvSpPr>
        <p:spPr>
          <a:xfrm>
            <a:off x="3354058" y="3218329"/>
            <a:ext cx="877001" cy="5558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E7A04696-8499-48DA-700A-387656606F3E}"/>
              </a:ext>
            </a:extLst>
          </p:cNvPr>
          <p:cNvSpPr/>
          <p:nvPr/>
        </p:nvSpPr>
        <p:spPr>
          <a:xfrm>
            <a:off x="5226143" y="3218329"/>
            <a:ext cx="877001" cy="5558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20E0503B-7578-925B-3763-ABAF12ADF412}"/>
              </a:ext>
            </a:extLst>
          </p:cNvPr>
          <p:cNvSpPr/>
          <p:nvPr/>
        </p:nvSpPr>
        <p:spPr>
          <a:xfrm>
            <a:off x="5664643" y="5551985"/>
            <a:ext cx="438501" cy="50202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D71E8AD8-59A0-4F63-47D4-2BA82F7317D0}"/>
              </a:ext>
            </a:extLst>
          </p:cNvPr>
          <p:cNvPicPr>
            <a:picLocks noChangeAspect="1"/>
          </p:cNvPicPr>
          <p:nvPr/>
        </p:nvPicPr>
        <p:blipFill>
          <a:blip r:embed="rId4"/>
          <a:stretch>
            <a:fillRect/>
          </a:stretch>
        </p:blipFill>
        <p:spPr>
          <a:xfrm>
            <a:off x="7209880" y="727294"/>
            <a:ext cx="1508622" cy="999860"/>
          </a:xfrm>
          <a:prstGeom prst="rect">
            <a:avLst/>
          </a:prstGeom>
        </p:spPr>
      </p:pic>
      <p:pic>
        <p:nvPicPr>
          <p:cNvPr id="25" name="Picture 4">
            <a:extLst>
              <a:ext uri="{FF2B5EF4-FFF2-40B4-BE49-F238E27FC236}">
                <a16:creationId xmlns:a16="http://schemas.microsoft.com/office/drawing/2014/main" id="{CC9F94F8-1300-3817-8838-34C225A5B3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1037" y="1183502"/>
            <a:ext cx="1129440" cy="2008720"/>
          </a:xfrm>
          <a:prstGeom prst="rect">
            <a:avLst/>
          </a:prstGeom>
          <a:noFill/>
          <a:extLst>
            <a:ext uri="{909E8E84-426E-40DD-AFC4-6F175D3DCCD1}">
              <a14:hiddenFill xmlns:a14="http://schemas.microsoft.com/office/drawing/2010/main">
                <a:solidFill>
                  <a:srgbClr val="FFFFFF"/>
                </a:solidFill>
              </a14:hiddenFill>
            </a:ext>
          </a:extLst>
        </p:spPr>
      </p:pic>
      <p:pic>
        <p:nvPicPr>
          <p:cNvPr id="26" name="図 25">
            <a:extLst>
              <a:ext uri="{FF2B5EF4-FFF2-40B4-BE49-F238E27FC236}">
                <a16:creationId xmlns:a16="http://schemas.microsoft.com/office/drawing/2014/main" id="{EF30C5E9-08E0-6611-FB97-E1A668853FAE}"/>
              </a:ext>
            </a:extLst>
          </p:cNvPr>
          <p:cNvPicPr>
            <a:picLocks noChangeAspect="1"/>
          </p:cNvPicPr>
          <p:nvPr/>
        </p:nvPicPr>
        <p:blipFill>
          <a:blip r:embed="rId6"/>
          <a:stretch>
            <a:fillRect/>
          </a:stretch>
        </p:blipFill>
        <p:spPr>
          <a:xfrm>
            <a:off x="147208" y="3611087"/>
            <a:ext cx="2952754" cy="2726124"/>
          </a:xfrm>
          <a:prstGeom prst="rect">
            <a:avLst/>
          </a:prstGeom>
        </p:spPr>
      </p:pic>
      <p:pic>
        <p:nvPicPr>
          <p:cNvPr id="27" name="Picture 6">
            <a:extLst>
              <a:ext uri="{FF2B5EF4-FFF2-40B4-BE49-F238E27FC236}">
                <a16:creationId xmlns:a16="http://schemas.microsoft.com/office/drawing/2014/main" id="{1DD664E1-8D05-628C-DB5C-241EDB1EFC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4314" y="4771387"/>
            <a:ext cx="994949" cy="1769528"/>
          </a:xfrm>
          <a:prstGeom prst="rect">
            <a:avLst/>
          </a:prstGeom>
          <a:noFill/>
          <a:extLst>
            <a:ext uri="{909E8E84-426E-40DD-AFC4-6F175D3DCCD1}">
              <a14:hiddenFill xmlns:a14="http://schemas.microsoft.com/office/drawing/2010/main">
                <a:solidFill>
                  <a:srgbClr val="FFFFFF"/>
                </a:solidFill>
              </a14:hiddenFill>
            </a:ext>
          </a:extLst>
        </p:spPr>
      </p:pic>
      <p:pic>
        <p:nvPicPr>
          <p:cNvPr id="28" name="図 27">
            <a:extLst>
              <a:ext uri="{FF2B5EF4-FFF2-40B4-BE49-F238E27FC236}">
                <a16:creationId xmlns:a16="http://schemas.microsoft.com/office/drawing/2014/main" id="{E0410E09-6287-089A-377B-122D7C43767D}"/>
              </a:ext>
            </a:extLst>
          </p:cNvPr>
          <p:cNvPicPr>
            <a:picLocks noChangeAspect="1"/>
          </p:cNvPicPr>
          <p:nvPr/>
        </p:nvPicPr>
        <p:blipFill>
          <a:blip r:embed="rId8"/>
          <a:stretch>
            <a:fillRect/>
          </a:stretch>
        </p:blipFill>
        <p:spPr>
          <a:xfrm>
            <a:off x="6574409" y="2173757"/>
            <a:ext cx="1657073" cy="1777067"/>
          </a:xfrm>
          <a:prstGeom prst="rect">
            <a:avLst/>
          </a:prstGeom>
        </p:spPr>
      </p:pic>
      <p:sp>
        <p:nvSpPr>
          <p:cNvPr id="29" name="テキスト ボックス 28">
            <a:extLst>
              <a:ext uri="{FF2B5EF4-FFF2-40B4-BE49-F238E27FC236}">
                <a16:creationId xmlns:a16="http://schemas.microsoft.com/office/drawing/2014/main" id="{4F2B9A69-E80B-8F4C-664D-0144A1E7C6B2}"/>
              </a:ext>
            </a:extLst>
          </p:cNvPr>
          <p:cNvSpPr txBox="1"/>
          <p:nvPr/>
        </p:nvSpPr>
        <p:spPr>
          <a:xfrm>
            <a:off x="502441" y="727133"/>
            <a:ext cx="4953000" cy="430887"/>
          </a:xfrm>
          <a:prstGeom prst="rect">
            <a:avLst/>
          </a:prstGeom>
          <a:noFill/>
        </p:spPr>
        <p:txBody>
          <a:bodyPr wrap="square">
            <a:spAutoFit/>
          </a:bodyPr>
          <a:lstStyle/>
          <a:p>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①読み取り画面が立ち上がりますので</a:t>
            </a:r>
            <a:endPar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QR</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コードを読み取ります</a:t>
            </a:r>
          </a:p>
        </p:txBody>
      </p:sp>
      <p:sp>
        <p:nvSpPr>
          <p:cNvPr id="30" name="テキスト ボックス 29">
            <a:extLst>
              <a:ext uri="{FF2B5EF4-FFF2-40B4-BE49-F238E27FC236}">
                <a16:creationId xmlns:a16="http://schemas.microsoft.com/office/drawing/2014/main" id="{C5EB6361-A63D-25E8-53EC-A4660696CEDB}"/>
              </a:ext>
            </a:extLst>
          </p:cNvPr>
          <p:cNvSpPr txBox="1"/>
          <p:nvPr/>
        </p:nvSpPr>
        <p:spPr>
          <a:xfrm>
            <a:off x="354107" y="3363741"/>
            <a:ext cx="4953000" cy="261610"/>
          </a:xfrm>
          <a:prstGeom prst="rect">
            <a:avLst/>
          </a:prstGeom>
          <a:noFill/>
        </p:spPr>
        <p:txBody>
          <a:bodyPr wrap="square">
            <a:spAutoFit/>
          </a:bodyPr>
          <a:lstStyle/>
          <a:p>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②金額を入力</a:t>
            </a:r>
            <a:endPar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p:txBody>
      </p:sp>
      <p:sp>
        <p:nvSpPr>
          <p:cNvPr id="31" name="テキスト ボックス 30">
            <a:extLst>
              <a:ext uri="{FF2B5EF4-FFF2-40B4-BE49-F238E27FC236}">
                <a16:creationId xmlns:a16="http://schemas.microsoft.com/office/drawing/2014/main" id="{F2ADE531-85B8-8116-72CD-69E7DE3247DF}"/>
              </a:ext>
            </a:extLst>
          </p:cNvPr>
          <p:cNvSpPr txBox="1"/>
          <p:nvPr/>
        </p:nvSpPr>
        <p:spPr>
          <a:xfrm>
            <a:off x="6516778" y="455956"/>
            <a:ext cx="4953000" cy="261610"/>
          </a:xfrm>
          <a:prstGeom prst="rect">
            <a:avLst/>
          </a:prstGeom>
          <a:noFill/>
        </p:spPr>
        <p:txBody>
          <a:bodyPr wrap="square">
            <a:spAutoFit/>
          </a:bodyPr>
          <a:lstStyle/>
          <a:p>
            <a:r>
              <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d</a:t>
            </a:r>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ポイントを</a:t>
            </a:r>
            <a:r>
              <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a:t>
            </a:r>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利用しない</a:t>
            </a:r>
            <a:r>
              <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a:t>
            </a:r>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にすることも出来ます</a:t>
            </a:r>
            <a:endPar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p:txBody>
      </p:sp>
      <p:sp>
        <p:nvSpPr>
          <p:cNvPr id="32" name="テキスト ボックス 31">
            <a:extLst>
              <a:ext uri="{FF2B5EF4-FFF2-40B4-BE49-F238E27FC236}">
                <a16:creationId xmlns:a16="http://schemas.microsoft.com/office/drawing/2014/main" id="{5F75C0B2-41E6-C4CA-BF09-4E95F7DC59A7}"/>
              </a:ext>
            </a:extLst>
          </p:cNvPr>
          <p:cNvSpPr txBox="1"/>
          <p:nvPr/>
        </p:nvSpPr>
        <p:spPr>
          <a:xfrm>
            <a:off x="1563778" y="3346668"/>
            <a:ext cx="4953000" cy="261610"/>
          </a:xfrm>
          <a:prstGeom prst="rect">
            <a:avLst/>
          </a:prstGeom>
          <a:noFill/>
        </p:spPr>
        <p:txBody>
          <a:bodyPr wrap="square">
            <a:spAutoFit/>
          </a:bodyPr>
          <a:lstStyle/>
          <a:p>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③</a:t>
            </a:r>
            <a:r>
              <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a:t>
            </a:r>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支払う</a:t>
            </a:r>
            <a:r>
              <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a:t>
            </a:r>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ボタンを押下</a:t>
            </a:r>
            <a:endPar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p:txBody>
      </p:sp>
      <p:pic>
        <p:nvPicPr>
          <p:cNvPr id="33" name="図 32">
            <a:extLst>
              <a:ext uri="{FF2B5EF4-FFF2-40B4-BE49-F238E27FC236}">
                <a16:creationId xmlns:a16="http://schemas.microsoft.com/office/drawing/2014/main" id="{AC29B82C-2A0E-9ABA-EBD5-9CC7D69A4E52}"/>
              </a:ext>
            </a:extLst>
          </p:cNvPr>
          <p:cNvPicPr>
            <a:picLocks noChangeAspect="1"/>
          </p:cNvPicPr>
          <p:nvPr/>
        </p:nvPicPr>
        <p:blipFill>
          <a:blip r:embed="rId9"/>
          <a:stretch>
            <a:fillRect/>
          </a:stretch>
        </p:blipFill>
        <p:spPr>
          <a:xfrm>
            <a:off x="8178080" y="3152735"/>
            <a:ext cx="276264" cy="276264"/>
          </a:xfrm>
          <a:prstGeom prst="rect">
            <a:avLst/>
          </a:prstGeom>
        </p:spPr>
      </p:pic>
      <p:sp>
        <p:nvSpPr>
          <p:cNvPr id="34" name="テキスト ボックス 33">
            <a:extLst>
              <a:ext uri="{FF2B5EF4-FFF2-40B4-BE49-F238E27FC236}">
                <a16:creationId xmlns:a16="http://schemas.microsoft.com/office/drawing/2014/main" id="{93326534-C696-F576-ED79-E9D4EBDD15F3}"/>
              </a:ext>
            </a:extLst>
          </p:cNvPr>
          <p:cNvSpPr txBox="1"/>
          <p:nvPr/>
        </p:nvSpPr>
        <p:spPr>
          <a:xfrm>
            <a:off x="8121740" y="1778055"/>
            <a:ext cx="1828800" cy="430887"/>
          </a:xfrm>
          <a:prstGeom prst="rect">
            <a:avLst/>
          </a:prstGeom>
          <a:noFill/>
        </p:spPr>
        <p:txBody>
          <a:bodyPr wrap="square">
            <a:spAutoFit/>
          </a:bodyPr>
          <a:lstStyle/>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詳細画面から</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決済番号が確認出来ます</a:t>
            </a:r>
          </a:p>
        </p:txBody>
      </p:sp>
      <p:pic>
        <p:nvPicPr>
          <p:cNvPr id="35" name="図 34">
            <a:extLst>
              <a:ext uri="{FF2B5EF4-FFF2-40B4-BE49-F238E27FC236}">
                <a16:creationId xmlns:a16="http://schemas.microsoft.com/office/drawing/2014/main" id="{C1985EF2-13E6-C52C-037E-42673500621B}"/>
              </a:ext>
            </a:extLst>
          </p:cNvPr>
          <p:cNvPicPr>
            <a:picLocks noChangeAspect="1"/>
          </p:cNvPicPr>
          <p:nvPr/>
        </p:nvPicPr>
        <p:blipFill>
          <a:blip r:embed="rId10"/>
          <a:stretch>
            <a:fillRect/>
          </a:stretch>
        </p:blipFill>
        <p:spPr>
          <a:xfrm>
            <a:off x="8438063" y="2208942"/>
            <a:ext cx="1164321" cy="2288094"/>
          </a:xfrm>
          <a:prstGeom prst="rect">
            <a:avLst/>
          </a:prstGeom>
        </p:spPr>
      </p:pic>
      <p:pic>
        <p:nvPicPr>
          <p:cNvPr id="36" name="図 35">
            <a:extLst>
              <a:ext uri="{FF2B5EF4-FFF2-40B4-BE49-F238E27FC236}">
                <a16:creationId xmlns:a16="http://schemas.microsoft.com/office/drawing/2014/main" id="{6ED80B71-DC1E-B22E-A5A5-6E7DD1268D88}"/>
              </a:ext>
            </a:extLst>
          </p:cNvPr>
          <p:cNvPicPr>
            <a:picLocks noChangeAspect="1"/>
          </p:cNvPicPr>
          <p:nvPr/>
        </p:nvPicPr>
        <p:blipFill>
          <a:blip r:embed="rId9"/>
          <a:stretch>
            <a:fillRect/>
          </a:stretch>
        </p:blipFill>
        <p:spPr>
          <a:xfrm>
            <a:off x="7872151" y="5804640"/>
            <a:ext cx="276264" cy="276264"/>
          </a:xfrm>
          <a:prstGeom prst="rect">
            <a:avLst/>
          </a:prstGeom>
        </p:spPr>
      </p:pic>
      <p:sp>
        <p:nvSpPr>
          <p:cNvPr id="37" name="正方形/長方形 36">
            <a:extLst>
              <a:ext uri="{FF2B5EF4-FFF2-40B4-BE49-F238E27FC236}">
                <a16:creationId xmlns:a16="http://schemas.microsoft.com/office/drawing/2014/main" id="{8FA131BB-1EE0-2FE6-D749-2D13CCF15A5C}"/>
              </a:ext>
            </a:extLst>
          </p:cNvPr>
          <p:cNvSpPr/>
          <p:nvPr/>
        </p:nvSpPr>
        <p:spPr>
          <a:xfrm>
            <a:off x="8438064" y="4228903"/>
            <a:ext cx="817478" cy="30399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グラフィックス 21" descr="戻る">
            <a:extLst>
              <a:ext uri="{FF2B5EF4-FFF2-40B4-BE49-F238E27FC236}">
                <a16:creationId xmlns:a16="http://schemas.microsoft.com/office/drawing/2014/main" id="{0039208D-9352-3CEF-0C1B-50540DFEBBE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40800" y="2604083"/>
            <a:ext cx="914400" cy="914400"/>
          </a:xfrm>
          <a:prstGeom prst="rect">
            <a:avLst/>
          </a:prstGeom>
        </p:spPr>
      </p:pic>
      <p:pic>
        <p:nvPicPr>
          <p:cNvPr id="39" name="グラフィックス 6" descr="矢印: 時計回りの曲線">
            <a:extLst>
              <a:ext uri="{FF2B5EF4-FFF2-40B4-BE49-F238E27FC236}">
                <a16:creationId xmlns:a16="http://schemas.microsoft.com/office/drawing/2014/main" id="{080687FA-17C0-EF4B-119E-3F311F440D2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4113807">
            <a:off x="5502399" y="1162594"/>
            <a:ext cx="1365929" cy="1665005"/>
          </a:xfrm>
          <a:prstGeom prst="rect">
            <a:avLst/>
          </a:prstGeom>
        </p:spPr>
      </p:pic>
      <p:pic>
        <p:nvPicPr>
          <p:cNvPr id="40" name="グラフィックス 3" descr="矢印: 緩い曲線">
            <a:extLst>
              <a:ext uri="{FF2B5EF4-FFF2-40B4-BE49-F238E27FC236}">
                <a16:creationId xmlns:a16="http://schemas.microsoft.com/office/drawing/2014/main" id="{F13CFBAE-5413-4CE4-4AD3-00C9FE568AF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08959" y="3061283"/>
            <a:ext cx="914400" cy="914400"/>
          </a:xfrm>
          <a:prstGeom prst="rect">
            <a:avLst/>
          </a:prstGeom>
        </p:spPr>
      </p:pic>
      <p:pic>
        <p:nvPicPr>
          <p:cNvPr id="41" name="グラフィックス 6" descr="矢印: 時計回りの曲線">
            <a:extLst>
              <a:ext uri="{FF2B5EF4-FFF2-40B4-BE49-F238E27FC236}">
                <a16:creationId xmlns:a16="http://schemas.microsoft.com/office/drawing/2014/main" id="{4CF82921-DA7C-E383-75C7-AE9C5974665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4452913">
            <a:off x="5847305" y="4962122"/>
            <a:ext cx="914400" cy="914400"/>
          </a:xfrm>
          <a:prstGeom prst="rect">
            <a:avLst/>
          </a:prstGeom>
        </p:spPr>
      </p:pic>
      <p:sp>
        <p:nvSpPr>
          <p:cNvPr id="42" name="テキスト ボックス 41">
            <a:extLst>
              <a:ext uri="{FF2B5EF4-FFF2-40B4-BE49-F238E27FC236}">
                <a16:creationId xmlns:a16="http://schemas.microsoft.com/office/drawing/2014/main" id="{0481534A-DAA9-0BB7-7AEC-28E1C910410F}"/>
              </a:ext>
            </a:extLst>
          </p:cNvPr>
          <p:cNvSpPr txBox="1"/>
          <p:nvPr/>
        </p:nvSpPr>
        <p:spPr>
          <a:xfrm>
            <a:off x="8038569" y="4688175"/>
            <a:ext cx="1983971" cy="2092881"/>
          </a:xfrm>
          <a:prstGeom prst="rect">
            <a:avLst/>
          </a:prstGeom>
          <a:noFill/>
        </p:spPr>
        <p:txBody>
          <a:bodyPr wrap="square">
            <a:spAutoFit/>
          </a:bodyPr>
          <a:lstStyle/>
          <a:p>
            <a:pPr algn="ct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お支払い方法</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が</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選択出来ます</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pPr algn="ctr"/>
            <a:endParaRPr lang="en-US" altLang="ja-JP" sz="6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d</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カード</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登録した</a:t>
            </a:r>
            <a:r>
              <a:rPr lang="en-US" altLang="ja-JP"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d</a:t>
            </a:r>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カードからのお支払い</a:t>
            </a:r>
            <a:endParaRPr lang="en-US" altLang="ja-JP"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●電話料金合算払い</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月々のケータイ料金と一緒に</a:t>
            </a:r>
            <a:endParaRPr lang="en-US" altLang="ja-JP"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お支払い</a:t>
            </a:r>
            <a:endParaRPr lang="en-US" altLang="ja-JP"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d</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払い残高</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en-US" altLang="ja-JP"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d</a:t>
            </a:r>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払い残高からの支払い</a:t>
            </a:r>
            <a:endParaRPr lang="en-US" altLang="ja-JP"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●クレジットカード</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登録したクレジットカード　</a:t>
            </a:r>
            <a:endParaRPr lang="en-US" altLang="ja-JP"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9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からのお支払い</a:t>
            </a:r>
            <a:endParaRPr lang="ja-JP" altLang="en-US" sz="1000"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p:txBody>
      </p:sp>
      <p:pic>
        <p:nvPicPr>
          <p:cNvPr id="43" name="図 42"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E1C8EF1B-D368-59B8-C2FB-5C359DD912D4}"/>
              </a:ext>
            </a:extLst>
          </p:cNvPr>
          <p:cNvPicPr>
            <a:picLocks noChangeAspect="1"/>
          </p:cNvPicPr>
          <p:nvPr/>
        </p:nvPicPr>
        <p:blipFill rotWithShape="1">
          <a:blip r:embed="rId14">
            <a:extLst>
              <a:ext uri="{28A0092B-C50C-407E-A947-70E740481C1C}">
                <a14:useLocalDpi xmlns:a14="http://schemas.microsoft.com/office/drawing/2010/main" val="0"/>
              </a:ext>
            </a:extLst>
          </a:blip>
          <a:srcRect t="58473" b="29206"/>
          <a:stretch/>
        </p:blipFill>
        <p:spPr>
          <a:xfrm>
            <a:off x="6662154" y="4160187"/>
            <a:ext cx="1515926" cy="404560"/>
          </a:xfrm>
          <a:prstGeom prst="rect">
            <a:avLst/>
          </a:prstGeom>
          <a:ln>
            <a:solidFill>
              <a:schemeClr val="tx1">
                <a:lumMod val="75000"/>
                <a:lumOff val="25000"/>
              </a:schemeClr>
            </a:solidFill>
          </a:ln>
        </p:spPr>
      </p:pic>
      <p:sp>
        <p:nvSpPr>
          <p:cNvPr id="44" name="テキスト ボックス 43">
            <a:extLst>
              <a:ext uri="{FF2B5EF4-FFF2-40B4-BE49-F238E27FC236}">
                <a16:creationId xmlns:a16="http://schemas.microsoft.com/office/drawing/2014/main" id="{B846BDD5-5746-3E79-1F8E-827F4E482D87}"/>
              </a:ext>
            </a:extLst>
          </p:cNvPr>
          <p:cNvSpPr txBox="1"/>
          <p:nvPr/>
        </p:nvSpPr>
        <p:spPr>
          <a:xfrm>
            <a:off x="6536320" y="3940484"/>
            <a:ext cx="1828800" cy="261610"/>
          </a:xfrm>
          <a:prstGeom prst="rect">
            <a:avLst/>
          </a:prstGeom>
          <a:noFill/>
        </p:spPr>
        <p:txBody>
          <a:bodyPr wrap="square">
            <a:spAutoFit/>
          </a:bodyPr>
          <a:lstStyle/>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キャンセルした決済↓</a:t>
            </a:r>
          </a:p>
        </p:txBody>
      </p:sp>
    </p:spTree>
    <p:extLst>
      <p:ext uri="{BB962C8B-B14F-4D97-AF65-F5344CB8AC3E}">
        <p14:creationId xmlns:p14="http://schemas.microsoft.com/office/powerpoint/2010/main" val="1898146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219C3-AA3F-CD98-39B5-F786661ABEC4}"/>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E64FF059-0741-4F30-476B-EF68F437D7F4}"/>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a:t>
            </a:r>
            <a:r>
              <a:rPr kumimoji="1" lang="en-US" altLang="ja-JP" sz="2000" b="1" dirty="0">
                <a:solidFill>
                  <a:prstClr val="white"/>
                </a:solidFill>
                <a:latin typeface="Meiryo UI" panose="020B0604030504040204" pitchFamily="50" charset="-128"/>
                <a:ea typeface="Meiryo UI" panose="020B0604030504040204" pitchFamily="50" charset="-128"/>
              </a:rPr>
              <a:t>P</a:t>
            </a:r>
            <a:r>
              <a:rPr kumimoji="1" lang="en-US" altLang="ja-JP" sz="2000" b="1" u="none" strike="noStrike" kern="1200" cap="none" spc="0" normalizeH="0" baseline="0" noProof="0" dirty="0" err="1">
                <a:ln>
                  <a:noFill/>
                </a:ln>
                <a:solidFill>
                  <a:prstClr val="white"/>
                </a:solidFill>
                <a:effectLst/>
                <a:uLnTx/>
                <a:uFillTx/>
                <a:latin typeface="Meiryo UI" panose="020B0604030504040204" pitchFamily="50" charset="-128"/>
                <a:ea typeface="Meiryo UI" panose="020B0604030504040204" pitchFamily="50" charset="-128"/>
                <a:cs typeface="+mn-cs"/>
              </a:rPr>
              <a:t>ayPay</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C35BD6C5-1358-3186-E5DC-85A26BE2FF77}"/>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4" name="Picture 2">
            <a:extLst>
              <a:ext uri="{FF2B5EF4-FFF2-40B4-BE49-F238E27FC236}">
                <a16:creationId xmlns:a16="http://schemas.microsoft.com/office/drawing/2014/main" id="{C86A161F-C544-A130-E53C-BADB5B70F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065" y="787443"/>
            <a:ext cx="2546477" cy="5747534"/>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a:extLst>
              <a:ext uri="{FF2B5EF4-FFF2-40B4-BE49-F238E27FC236}">
                <a16:creationId xmlns:a16="http://schemas.microsoft.com/office/drawing/2014/main" id="{87276AC3-B0C8-275E-BD66-FD677410E5B5}"/>
              </a:ext>
            </a:extLst>
          </p:cNvPr>
          <p:cNvPicPr>
            <a:picLocks noChangeAspect="1"/>
          </p:cNvPicPr>
          <p:nvPr/>
        </p:nvPicPr>
        <p:blipFill>
          <a:blip r:embed="rId4"/>
          <a:stretch>
            <a:fillRect/>
          </a:stretch>
        </p:blipFill>
        <p:spPr>
          <a:xfrm>
            <a:off x="-4402" y="856428"/>
            <a:ext cx="3625570" cy="2058101"/>
          </a:xfrm>
          <a:prstGeom prst="rect">
            <a:avLst/>
          </a:prstGeom>
        </p:spPr>
      </p:pic>
      <p:pic>
        <p:nvPicPr>
          <p:cNvPr id="6" name="図 5">
            <a:extLst>
              <a:ext uri="{FF2B5EF4-FFF2-40B4-BE49-F238E27FC236}">
                <a16:creationId xmlns:a16="http://schemas.microsoft.com/office/drawing/2014/main" id="{0CD7151D-DDD1-6375-0554-005D7D27E180}"/>
              </a:ext>
            </a:extLst>
          </p:cNvPr>
          <p:cNvPicPr>
            <a:picLocks noChangeAspect="1"/>
          </p:cNvPicPr>
          <p:nvPr/>
        </p:nvPicPr>
        <p:blipFill>
          <a:blip r:embed="rId5"/>
          <a:stretch>
            <a:fillRect/>
          </a:stretch>
        </p:blipFill>
        <p:spPr>
          <a:xfrm>
            <a:off x="683233" y="3400021"/>
            <a:ext cx="2296908" cy="1958604"/>
          </a:xfrm>
          <a:prstGeom prst="rect">
            <a:avLst/>
          </a:prstGeom>
        </p:spPr>
      </p:pic>
      <p:pic>
        <p:nvPicPr>
          <p:cNvPr id="8" name="グラフィックス 6" descr="矢印: 時計回りの曲線">
            <a:extLst>
              <a:ext uri="{FF2B5EF4-FFF2-40B4-BE49-F238E27FC236}">
                <a16:creationId xmlns:a16="http://schemas.microsoft.com/office/drawing/2014/main" id="{58C812DF-E3B0-0121-FCB3-6634DFE0AF7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841630">
            <a:off x="5767743" y="1972964"/>
            <a:ext cx="1063483" cy="1296338"/>
          </a:xfrm>
          <a:prstGeom prst="rect">
            <a:avLst/>
          </a:prstGeom>
        </p:spPr>
      </p:pic>
      <p:pic>
        <p:nvPicPr>
          <p:cNvPr id="10" name="Picture 4">
            <a:extLst>
              <a:ext uri="{FF2B5EF4-FFF2-40B4-BE49-F238E27FC236}">
                <a16:creationId xmlns:a16="http://schemas.microsoft.com/office/drawing/2014/main" id="{958ED1EF-A94A-EF1C-C775-79CA3C82A4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9979" y="720958"/>
            <a:ext cx="2342477" cy="3248236"/>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a:extLst>
              <a:ext uri="{FF2B5EF4-FFF2-40B4-BE49-F238E27FC236}">
                <a16:creationId xmlns:a16="http://schemas.microsoft.com/office/drawing/2014/main" id="{5949D215-185E-85C8-A94F-98FFD881F4AC}"/>
              </a:ext>
            </a:extLst>
          </p:cNvPr>
          <p:cNvSpPr/>
          <p:nvPr/>
        </p:nvSpPr>
        <p:spPr>
          <a:xfrm>
            <a:off x="7252957" y="3087895"/>
            <a:ext cx="1832473" cy="446552"/>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2CBA6778-1715-A495-AFC2-E59FAC8218E3}"/>
              </a:ext>
            </a:extLst>
          </p:cNvPr>
          <p:cNvSpPr/>
          <p:nvPr/>
        </p:nvSpPr>
        <p:spPr>
          <a:xfrm>
            <a:off x="7971969" y="3570307"/>
            <a:ext cx="412376" cy="645750"/>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5C69BF80-99A8-1EED-F95E-348F37BFFA16}"/>
              </a:ext>
            </a:extLst>
          </p:cNvPr>
          <p:cNvSpPr txBox="1"/>
          <p:nvPr/>
        </p:nvSpPr>
        <p:spPr>
          <a:xfrm>
            <a:off x="7009979" y="643423"/>
            <a:ext cx="2342477" cy="261610"/>
          </a:xfrm>
          <a:prstGeom prst="rect">
            <a:avLst/>
          </a:prstGeom>
          <a:noFill/>
        </p:spPr>
        <p:txBody>
          <a:bodyPr wrap="square">
            <a:spAutoFit/>
          </a:bodyPr>
          <a:lstStyle/>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詳細を見たい取引履歴を押下</a:t>
            </a:r>
          </a:p>
        </p:txBody>
      </p:sp>
      <p:sp>
        <p:nvSpPr>
          <p:cNvPr id="14" name="テキスト ボックス 13">
            <a:extLst>
              <a:ext uri="{FF2B5EF4-FFF2-40B4-BE49-F238E27FC236}">
                <a16:creationId xmlns:a16="http://schemas.microsoft.com/office/drawing/2014/main" id="{F5BEC674-89AB-C83F-E87E-3F9B4D75EFDA}"/>
              </a:ext>
            </a:extLst>
          </p:cNvPr>
          <p:cNvSpPr txBox="1"/>
          <p:nvPr/>
        </p:nvSpPr>
        <p:spPr>
          <a:xfrm>
            <a:off x="7265594" y="4251917"/>
            <a:ext cx="1828800" cy="430887"/>
          </a:xfrm>
          <a:prstGeom prst="rect">
            <a:avLst/>
          </a:prstGeom>
          <a:noFill/>
        </p:spPr>
        <p:txBody>
          <a:bodyPr wrap="square">
            <a:spAutoFit/>
          </a:bodyPr>
          <a:lstStyle/>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取引番号の確認が出来ます押下</a:t>
            </a:r>
          </a:p>
        </p:txBody>
      </p:sp>
      <p:pic>
        <p:nvPicPr>
          <p:cNvPr id="15" name="図 14">
            <a:extLst>
              <a:ext uri="{FF2B5EF4-FFF2-40B4-BE49-F238E27FC236}">
                <a16:creationId xmlns:a16="http://schemas.microsoft.com/office/drawing/2014/main" id="{E4B77D2E-3DF0-9E87-4B18-1E12E4824989}"/>
              </a:ext>
            </a:extLst>
          </p:cNvPr>
          <p:cNvPicPr>
            <a:picLocks noChangeAspect="1"/>
          </p:cNvPicPr>
          <p:nvPr/>
        </p:nvPicPr>
        <p:blipFill>
          <a:blip r:embed="rId8"/>
          <a:srcRect l="51222" t="10564"/>
          <a:stretch/>
        </p:blipFill>
        <p:spPr>
          <a:xfrm>
            <a:off x="7372091" y="4467360"/>
            <a:ext cx="1612132" cy="1867280"/>
          </a:xfrm>
          <a:prstGeom prst="rect">
            <a:avLst/>
          </a:prstGeom>
        </p:spPr>
      </p:pic>
      <p:sp>
        <p:nvSpPr>
          <p:cNvPr id="16" name="正方形/長方形 15">
            <a:extLst>
              <a:ext uri="{FF2B5EF4-FFF2-40B4-BE49-F238E27FC236}">
                <a16:creationId xmlns:a16="http://schemas.microsoft.com/office/drawing/2014/main" id="{FAA084CB-BD87-F4CF-30DC-547B42F55A05}"/>
              </a:ext>
            </a:extLst>
          </p:cNvPr>
          <p:cNvSpPr/>
          <p:nvPr/>
        </p:nvSpPr>
        <p:spPr>
          <a:xfrm>
            <a:off x="4185154" y="2641343"/>
            <a:ext cx="542155" cy="446552"/>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グラフィックス 21" descr="戻る">
            <a:extLst>
              <a:ext uri="{FF2B5EF4-FFF2-40B4-BE49-F238E27FC236}">
                <a16:creationId xmlns:a16="http://schemas.microsoft.com/office/drawing/2014/main" id="{29796DFA-3F54-1A57-B633-F4CBDF71CB5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V="1">
            <a:off x="3399540" y="2621134"/>
            <a:ext cx="914400" cy="914400"/>
          </a:xfrm>
          <a:prstGeom prst="rect">
            <a:avLst/>
          </a:prstGeom>
        </p:spPr>
      </p:pic>
    </p:spTree>
    <p:extLst>
      <p:ext uri="{BB962C8B-B14F-4D97-AF65-F5344CB8AC3E}">
        <p14:creationId xmlns:p14="http://schemas.microsoft.com/office/powerpoint/2010/main" val="844796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2A94E-E276-1FB2-3D75-ABC19C46AC38}"/>
            </a:ext>
          </a:extLst>
        </p:cNvPr>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AC3CA09B-DFD7-43A8-67D6-4E6D5CA0D631}"/>
              </a:ext>
            </a:extLst>
          </p:cNvPr>
          <p:cNvSpPr txBox="1"/>
          <p:nvPr/>
        </p:nvSpPr>
        <p:spPr>
          <a:xfrm>
            <a:off x="-14288" y="27210"/>
            <a:ext cx="830103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2000" b="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 </a:t>
            </a:r>
            <a:r>
              <a:rPr kumimoji="1" lang="en-US" altLang="ja-JP" sz="2000" b="1" u="none" strike="noStrike" kern="1200" cap="none" spc="0" normalizeH="0" baseline="0" noProof="0" dirty="0" err="1">
                <a:ln>
                  <a:noFill/>
                </a:ln>
                <a:solidFill>
                  <a:prstClr val="white"/>
                </a:solidFill>
                <a:effectLst/>
                <a:uLnTx/>
                <a:uFillTx/>
                <a:latin typeface="Meiryo UI" panose="020B0604030504040204" pitchFamily="50" charset="-128"/>
                <a:ea typeface="Meiryo UI" panose="020B0604030504040204" pitchFamily="50" charset="-128"/>
                <a:cs typeface="+mn-cs"/>
              </a:rPr>
              <a:t>auPAY</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 name="Slide Number Placeholder 4">
            <a:extLst>
              <a:ext uri="{FF2B5EF4-FFF2-40B4-BE49-F238E27FC236}">
                <a16:creationId xmlns:a16="http://schemas.microsoft.com/office/drawing/2014/main" id="{E04B0AB6-219C-1E6B-372A-CBEC12C18EC5}"/>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 name="テキスト ボックス 3">
            <a:extLst>
              <a:ext uri="{FF2B5EF4-FFF2-40B4-BE49-F238E27FC236}">
                <a16:creationId xmlns:a16="http://schemas.microsoft.com/office/drawing/2014/main" id="{064135F2-3DAB-92A6-2F03-A0AD514D9902}"/>
              </a:ext>
            </a:extLst>
          </p:cNvPr>
          <p:cNvSpPr txBox="1"/>
          <p:nvPr/>
        </p:nvSpPr>
        <p:spPr>
          <a:xfrm>
            <a:off x="6889253" y="699547"/>
            <a:ext cx="2209923" cy="261610"/>
          </a:xfrm>
          <a:prstGeom prst="rect">
            <a:avLst/>
          </a:prstGeom>
          <a:noFill/>
        </p:spPr>
        <p:txBody>
          <a:bodyPr wrap="square">
            <a:spAutoFit/>
          </a:bodyPr>
          <a:lstStyle/>
          <a:p>
            <a:pPr algn="ct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詳細を見る</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押下</a:t>
            </a:r>
          </a:p>
        </p:txBody>
      </p:sp>
      <p:sp>
        <p:nvSpPr>
          <p:cNvPr id="5" name="テキスト ボックス 4">
            <a:extLst>
              <a:ext uri="{FF2B5EF4-FFF2-40B4-BE49-F238E27FC236}">
                <a16:creationId xmlns:a16="http://schemas.microsoft.com/office/drawing/2014/main" id="{2EE710B1-E3B6-B69E-0F81-353D6A844F74}"/>
              </a:ext>
            </a:extLst>
          </p:cNvPr>
          <p:cNvSpPr txBox="1"/>
          <p:nvPr/>
        </p:nvSpPr>
        <p:spPr>
          <a:xfrm>
            <a:off x="7210473" y="4226439"/>
            <a:ext cx="1828800" cy="261610"/>
          </a:xfrm>
          <a:prstGeom prst="rect">
            <a:avLst/>
          </a:prstGeom>
          <a:noFill/>
        </p:spPr>
        <p:txBody>
          <a:bodyPr wrap="square">
            <a:spAutoFit/>
          </a:bodyPr>
          <a:lstStyle/>
          <a:p>
            <a:pPr algn="ct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伝票番号の確認が出来ます</a:t>
            </a:r>
          </a:p>
        </p:txBody>
      </p:sp>
      <p:pic>
        <p:nvPicPr>
          <p:cNvPr id="6" name="Picture 2">
            <a:extLst>
              <a:ext uri="{FF2B5EF4-FFF2-40B4-BE49-F238E27FC236}">
                <a16:creationId xmlns:a16="http://schemas.microsoft.com/office/drawing/2014/main" id="{E49D1958-74EA-360D-1EC3-E6BA7236C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659" y="608336"/>
            <a:ext cx="3227294" cy="5968284"/>
          </a:xfrm>
          <a:prstGeom prst="rect">
            <a:avLst/>
          </a:prstGeom>
          <a:noFill/>
          <a:extLst>
            <a:ext uri="{909E8E84-426E-40DD-AFC4-6F175D3DCCD1}">
              <a14:hiddenFill xmlns:a14="http://schemas.microsoft.com/office/drawing/2010/main">
                <a:solidFill>
                  <a:srgbClr val="FFFFFF"/>
                </a:solidFill>
              </a14:hiddenFill>
            </a:ext>
          </a:extLst>
        </p:spPr>
      </p:pic>
      <p:pic>
        <p:nvPicPr>
          <p:cNvPr id="8" name="グラフィックス 6" descr="矢印: 時計回りの曲線">
            <a:extLst>
              <a:ext uri="{FF2B5EF4-FFF2-40B4-BE49-F238E27FC236}">
                <a16:creationId xmlns:a16="http://schemas.microsoft.com/office/drawing/2014/main" id="{7C385677-7116-5F03-614C-5016F7219C9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959442">
            <a:off x="5519408" y="1308532"/>
            <a:ext cx="1113425" cy="1357215"/>
          </a:xfrm>
          <a:prstGeom prst="rect">
            <a:avLst/>
          </a:prstGeom>
        </p:spPr>
      </p:pic>
      <p:sp>
        <p:nvSpPr>
          <p:cNvPr id="10" name="正方形/長方形 9">
            <a:extLst>
              <a:ext uri="{FF2B5EF4-FFF2-40B4-BE49-F238E27FC236}">
                <a16:creationId xmlns:a16="http://schemas.microsoft.com/office/drawing/2014/main" id="{91DC029F-52F7-735E-47F1-97E5B8B9586D}"/>
              </a:ext>
            </a:extLst>
          </p:cNvPr>
          <p:cNvSpPr/>
          <p:nvPr/>
        </p:nvSpPr>
        <p:spPr>
          <a:xfrm>
            <a:off x="3809999" y="2277131"/>
            <a:ext cx="590837" cy="446552"/>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21" descr="戻る">
            <a:extLst>
              <a:ext uri="{FF2B5EF4-FFF2-40B4-BE49-F238E27FC236}">
                <a16:creationId xmlns:a16="http://schemas.microsoft.com/office/drawing/2014/main" id="{AEC4421A-437E-D8AC-6B40-258E1375061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2898461" y="2340674"/>
            <a:ext cx="1059347" cy="1059347"/>
          </a:xfrm>
          <a:prstGeom prst="rect">
            <a:avLst/>
          </a:prstGeom>
        </p:spPr>
      </p:pic>
      <p:sp>
        <p:nvSpPr>
          <p:cNvPr id="12" name="正方形/長方形 11">
            <a:extLst>
              <a:ext uri="{FF2B5EF4-FFF2-40B4-BE49-F238E27FC236}">
                <a16:creationId xmlns:a16="http://schemas.microsoft.com/office/drawing/2014/main" id="{9D1BBD94-1380-0B42-8594-F5D805CE9B29}"/>
              </a:ext>
            </a:extLst>
          </p:cNvPr>
          <p:cNvSpPr/>
          <p:nvPr/>
        </p:nvSpPr>
        <p:spPr>
          <a:xfrm>
            <a:off x="5010949" y="2277131"/>
            <a:ext cx="590837" cy="446552"/>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79D1B97F-9E9D-F5AB-CCE6-8F159BC31730}"/>
              </a:ext>
            </a:extLst>
          </p:cNvPr>
          <p:cNvPicPr>
            <a:picLocks noChangeAspect="1"/>
          </p:cNvPicPr>
          <p:nvPr/>
        </p:nvPicPr>
        <p:blipFill>
          <a:blip r:embed="rId6"/>
          <a:stretch>
            <a:fillRect/>
          </a:stretch>
        </p:blipFill>
        <p:spPr>
          <a:xfrm>
            <a:off x="1060718" y="1140326"/>
            <a:ext cx="1569204" cy="2121563"/>
          </a:xfrm>
          <a:prstGeom prst="rect">
            <a:avLst/>
          </a:prstGeom>
        </p:spPr>
      </p:pic>
      <p:sp>
        <p:nvSpPr>
          <p:cNvPr id="14" name="テキスト ボックス 13">
            <a:extLst>
              <a:ext uri="{FF2B5EF4-FFF2-40B4-BE49-F238E27FC236}">
                <a16:creationId xmlns:a16="http://schemas.microsoft.com/office/drawing/2014/main" id="{9C93823A-5228-0B76-5E2A-36DF2E1465DD}"/>
              </a:ext>
            </a:extLst>
          </p:cNvPr>
          <p:cNvSpPr txBox="1"/>
          <p:nvPr/>
        </p:nvSpPr>
        <p:spPr>
          <a:xfrm>
            <a:off x="651144" y="759971"/>
            <a:ext cx="4953000" cy="430887"/>
          </a:xfrm>
          <a:prstGeom prst="rect">
            <a:avLst/>
          </a:prstGeom>
          <a:noFill/>
        </p:spPr>
        <p:txBody>
          <a:bodyPr wrap="square">
            <a:spAutoFit/>
          </a:bodyPr>
          <a:lstStyle/>
          <a:p>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①読み取り画面が立ち上がりますので</a:t>
            </a:r>
            <a:endPar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a:t>
            </a:r>
            <a:r>
              <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QR</a:t>
            </a:r>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コードを読み取ります</a:t>
            </a:r>
          </a:p>
        </p:txBody>
      </p:sp>
      <p:pic>
        <p:nvPicPr>
          <p:cNvPr id="15" name="図 14">
            <a:extLst>
              <a:ext uri="{FF2B5EF4-FFF2-40B4-BE49-F238E27FC236}">
                <a16:creationId xmlns:a16="http://schemas.microsoft.com/office/drawing/2014/main" id="{C59D5F68-D473-689B-384C-803C55BE9276}"/>
              </a:ext>
            </a:extLst>
          </p:cNvPr>
          <p:cNvPicPr>
            <a:picLocks noChangeAspect="1"/>
          </p:cNvPicPr>
          <p:nvPr/>
        </p:nvPicPr>
        <p:blipFill>
          <a:blip r:embed="rId7"/>
          <a:stretch>
            <a:fillRect/>
          </a:stretch>
        </p:blipFill>
        <p:spPr>
          <a:xfrm>
            <a:off x="932332" y="3776730"/>
            <a:ext cx="1699328" cy="2669029"/>
          </a:xfrm>
          <a:prstGeom prst="rect">
            <a:avLst/>
          </a:prstGeom>
        </p:spPr>
      </p:pic>
      <p:sp>
        <p:nvSpPr>
          <p:cNvPr id="16" name="テキスト ボックス 15">
            <a:extLst>
              <a:ext uri="{FF2B5EF4-FFF2-40B4-BE49-F238E27FC236}">
                <a16:creationId xmlns:a16="http://schemas.microsoft.com/office/drawing/2014/main" id="{5CE9FCC1-663A-6FF5-4442-7E69DB0EB300}"/>
              </a:ext>
            </a:extLst>
          </p:cNvPr>
          <p:cNvSpPr txBox="1"/>
          <p:nvPr/>
        </p:nvSpPr>
        <p:spPr>
          <a:xfrm>
            <a:off x="532791" y="3250260"/>
            <a:ext cx="4953000" cy="600164"/>
          </a:xfrm>
          <a:prstGeom prst="rect">
            <a:avLst/>
          </a:prstGeom>
          <a:noFill/>
        </p:spPr>
        <p:txBody>
          <a:bodyPr wrap="square">
            <a:spAutoFit/>
          </a:bodyPr>
          <a:lstStyle/>
          <a:p>
            <a:r>
              <a:rPr lang="ja-JP" altLang="en-US"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rPr>
              <a:t>②金額を入力したら「次へ」を押下し</a:t>
            </a:r>
            <a:endParaRPr lang="en-US" altLang="ja-JP" sz="1100" b="1" i="0" dirty="0">
              <a:solidFill>
                <a:schemeClr val="tx1">
                  <a:lumMod val="75000"/>
                  <a:lumOff val="25000"/>
                </a:schemeClr>
              </a:solidFill>
              <a:effectLst/>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下部の矢印に沿って</a:t>
            </a:r>
            <a:endParaRPr lang="en-US" altLang="ja-JP"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endParaRPr>
          </a:p>
          <a:p>
            <a:r>
              <a:rPr lang="ja-JP" altLang="en-US" sz="1100" b="1" dirty="0">
                <a:solidFill>
                  <a:schemeClr val="tx1">
                    <a:lumMod val="75000"/>
                    <a:lumOff val="25000"/>
                  </a:schemeClr>
                </a:solidFill>
                <a:latin typeface="UD デジタル 教科書体 NK-B" panose="02020700000000000000" pitchFamily="18" charset="-128"/>
                <a:ea typeface="UD デジタル 教科書体 NK-B" panose="02020700000000000000" pitchFamily="18" charset="-128"/>
              </a:rPr>
              <a:t>　　左から右へスワイプし支払い完了</a:t>
            </a:r>
          </a:p>
        </p:txBody>
      </p:sp>
      <p:pic>
        <p:nvPicPr>
          <p:cNvPr id="17" name="図 16">
            <a:extLst>
              <a:ext uri="{FF2B5EF4-FFF2-40B4-BE49-F238E27FC236}">
                <a16:creationId xmlns:a16="http://schemas.microsoft.com/office/drawing/2014/main" id="{53125F4C-B3A9-DE9C-89CF-4332D1EFF5D5}"/>
              </a:ext>
            </a:extLst>
          </p:cNvPr>
          <p:cNvPicPr>
            <a:picLocks noChangeAspect="1"/>
          </p:cNvPicPr>
          <p:nvPr/>
        </p:nvPicPr>
        <p:blipFill>
          <a:blip r:embed="rId8"/>
          <a:stretch>
            <a:fillRect/>
          </a:stretch>
        </p:blipFill>
        <p:spPr>
          <a:xfrm>
            <a:off x="7287173" y="961157"/>
            <a:ext cx="1476409" cy="2948465"/>
          </a:xfrm>
          <a:prstGeom prst="rect">
            <a:avLst/>
          </a:prstGeom>
          <a:ln>
            <a:solidFill>
              <a:schemeClr val="tx1">
                <a:lumMod val="75000"/>
                <a:lumOff val="25000"/>
              </a:schemeClr>
            </a:solidFill>
          </a:ln>
        </p:spPr>
      </p:pic>
      <p:sp>
        <p:nvSpPr>
          <p:cNvPr id="18" name="矢印: 下 17">
            <a:extLst>
              <a:ext uri="{FF2B5EF4-FFF2-40B4-BE49-F238E27FC236}">
                <a16:creationId xmlns:a16="http://schemas.microsoft.com/office/drawing/2014/main" id="{FE4421A4-EC6E-099F-E23A-46D5A805B656}"/>
              </a:ext>
            </a:extLst>
          </p:cNvPr>
          <p:cNvSpPr/>
          <p:nvPr/>
        </p:nvSpPr>
        <p:spPr>
          <a:xfrm>
            <a:off x="8361607" y="2643944"/>
            <a:ext cx="412376" cy="1545217"/>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9" name="図 18">
            <a:extLst>
              <a:ext uri="{FF2B5EF4-FFF2-40B4-BE49-F238E27FC236}">
                <a16:creationId xmlns:a16="http://schemas.microsoft.com/office/drawing/2014/main" id="{B1C1173C-41CA-971B-755E-DBFBEDD622BA}"/>
              </a:ext>
            </a:extLst>
          </p:cNvPr>
          <p:cNvPicPr>
            <a:picLocks noChangeAspect="1"/>
          </p:cNvPicPr>
          <p:nvPr/>
        </p:nvPicPr>
        <p:blipFill>
          <a:blip r:embed="rId9"/>
          <a:srcRect t="45449" b="22343"/>
          <a:stretch/>
        </p:blipFill>
        <p:spPr>
          <a:xfrm>
            <a:off x="6862356" y="4588294"/>
            <a:ext cx="2560888" cy="1649641"/>
          </a:xfrm>
          <a:prstGeom prst="rect">
            <a:avLst/>
          </a:prstGeom>
          <a:ln>
            <a:solidFill>
              <a:schemeClr val="tx1">
                <a:lumMod val="75000"/>
                <a:lumOff val="25000"/>
              </a:schemeClr>
            </a:solidFill>
          </a:ln>
        </p:spPr>
      </p:pic>
    </p:spTree>
    <p:extLst>
      <p:ext uri="{BB962C8B-B14F-4D97-AF65-F5344CB8AC3E}">
        <p14:creationId xmlns:p14="http://schemas.microsoft.com/office/powerpoint/2010/main" val="38159880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4196C-4333-95C8-F553-F073DABC29BD}"/>
            </a:ext>
          </a:extLst>
        </p:cNvPr>
        <p:cNvGrpSpPr/>
        <p:nvPr/>
      </p:nvGrpSpPr>
      <p:grpSpPr>
        <a:xfrm>
          <a:off x="0" y="0"/>
          <a:ext cx="1" cy="1"/>
          <a:chOff x="0" y="0"/>
          <a:chExt cx="1" cy="1"/>
        </a:xfrm>
      </p:grpSpPr>
      <p:sp>
        <p:nvSpPr>
          <p:cNvPr id="2" name="Rectangle 58">
            <a:extLst>
              <a:ext uri="{FF2B5EF4-FFF2-40B4-BE49-F238E27FC236}">
                <a16:creationId xmlns:a16="http://schemas.microsoft.com/office/drawing/2014/main" id="{AB97BEC7-7088-977A-75EA-938FAA37F934}"/>
              </a:ext>
            </a:extLst>
          </p:cNvPr>
          <p:cNvSpPr txBox="1">
            <a:spLocks noChangeArrowheads="1"/>
          </p:cNvSpPr>
          <p:nvPr/>
        </p:nvSpPr>
        <p:spPr bwMode="auto">
          <a:xfrm>
            <a:off x="741015" y="1793858"/>
            <a:ext cx="8420100" cy="3289450"/>
          </a:xfrm>
          <a:prstGeom prst="rect">
            <a:avLst/>
          </a:prstGeom>
          <a:noFill/>
          <a:ln w="38100" cmpd="dbl">
            <a:solidFill>
              <a:srgbClr val="CC003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4400">
                <a:solidFill>
                  <a:schemeClr val="tx2"/>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a:solidFill>
                  <a:schemeClr val="tx2"/>
                </a:solidFill>
                <a:latin typeface="HGP創英角ｺﾞｼｯｸUB" pitchFamily="50" charset="-128"/>
                <a:ea typeface="HGP創英角ｺﾞｼｯｸUB" pitchFamily="50"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LINE</a:t>
            </a:r>
          </a:p>
          <a:p>
            <a:pPr marL="0" marR="0" lvl="0" indent="0" algn="ctr" defTabSz="457200" rtl="0" eaLnBrk="0" fontAlgn="base" latinLnBrk="0" hangingPunct="0">
              <a:lnSpc>
                <a:spcPct val="100000"/>
              </a:lnSpc>
              <a:spcBef>
                <a:spcPct val="0"/>
              </a:spcBef>
              <a:spcAft>
                <a:spcPct val="0"/>
              </a:spcAft>
              <a:buClrTx/>
              <a:buSzTx/>
              <a:buFontTx/>
              <a:buNone/>
              <a:tabLst/>
              <a:defRPr/>
            </a:pPr>
            <a:r>
              <a:rPr lang="ja-JP" altLang="en-US"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rPr>
              <a:t>～基本編～</a:t>
            </a:r>
            <a:endParaRPr lang="en-US" altLang="ja-JP" sz="3600" b="1" dirty="0">
              <a:solidFill>
                <a:prstClr val="black">
                  <a:lumMod val="75000"/>
                  <a:lumOff val="25000"/>
                </a:prst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Slide Number Placeholder 4">
            <a:extLst>
              <a:ext uri="{FF2B5EF4-FFF2-40B4-BE49-F238E27FC236}">
                <a16:creationId xmlns:a16="http://schemas.microsoft.com/office/drawing/2014/main" id="{7535C480-2215-7FF4-DE85-D030F7C9687F}"/>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1" lang="ja-JP" altLang="en-US" sz="1600" b="1" i="0" u="none" strike="noStrike" kern="1200" cap="none" spc="0" normalizeH="0" baseline="0" noProof="0" dirty="0">
              <a:ln>
                <a:noFill/>
              </a:ln>
              <a:solidFill>
                <a:schemeClr val="tx1">
                  <a:lumMod val="75000"/>
                  <a:lumOff val="25000"/>
                </a:schemeClr>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5331281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48" name="グループ化 47">
            <a:extLst>
              <a:ext uri="{FF2B5EF4-FFF2-40B4-BE49-F238E27FC236}">
                <a16:creationId xmlns:a16="http://schemas.microsoft.com/office/drawing/2014/main" id="{4F9F303B-4BCD-E448-D96E-C6AC34A06217}"/>
              </a:ext>
            </a:extLst>
          </p:cNvPr>
          <p:cNvGrpSpPr/>
          <p:nvPr/>
        </p:nvGrpSpPr>
        <p:grpSpPr>
          <a:xfrm>
            <a:off x="3130092" y="818855"/>
            <a:ext cx="3645815" cy="461665"/>
            <a:chOff x="2803657" y="542590"/>
            <a:chExt cx="3697764" cy="461665"/>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E39908F-E95C-5E87-1D62-CAB770DF66A0}"/>
                </a:ext>
              </a:extLst>
            </p:cNvPr>
            <p:cNvSpPr txBox="1"/>
            <p:nvPr/>
          </p:nvSpPr>
          <p:spPr>
            <a:xfrm>
              <a:off x="2803657" y="542590"/>
              <a:ext cx="369776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QR</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コードで友だち追加する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 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で友だち追加する</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334560" y="2340522"/>
            <a:ext cx="9653920" cy="830997"/>
            <a:chOff x="376034" y="2567141"/>
            <a:chExt cx="9653920" cy="830997"/>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376034" y="2602776"/>
              <a:ext cx="3226366" cy="584775"/>
              <a:chOff x="4323811" y="2637485"/>
              <a:chExt cx="3226366" cy="584775"/>
            </a:xfrm>
          </p:grpSpPr>
          <p:sp>
            <p:nvSpPr>
              <p:cNvPr id="14" name="楕円 13">
                <a:extLst>
                  <a:ext uri="{FF2B5EF4-FFF2-40B4-BE49-F238E27FC236}">
                    <a16:creationId xmlns:a16="http://schemas.microsoft.com/office/drawing/2014/main" id="{98A98559-3E55-4C7E-0F33-CD943E27919F}"/>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738927" y="2637485"/>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「ホーム」から右上の</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「友だち追加」をタップします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599539"/>
              <a:ext cx="3119217" cy="523220"/>
              <a:chOff x="4447589" y="2634249"/>
              <a:chExt cx="3119217" cy="523220"/>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34249"/>
                <a:ext cx="2723217" cy="523220"/>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2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カメラへのアクセスを許可してください</a:t>
                </a: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567141"/>
              <a:ext cx="3166078" cy="830997"/>
              <a:chOff x="4599989" y="2611662"/>
              <a:chExt cx="3166078" cy="830997"/>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54817" y="2611662"/>
                <a:ext cx="2811250" cy="830997"/>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カメラが起動したら、追加したい友だちの</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コードを読み込んでください</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7" name="テキスト ボックス 46">
            <a:extLst>
              <a:ext uri="{FF2B5EF4-FFF2-40B4-BE49-F238E27FC236}">
                <a16:creationId xmlns:a16="http://schemas.microsoft.com/office/drawing/2014/main" id="{2605DBC1-34B9-F31B-BEC4-670B49B18929}"/>
              </a:ext>
            </a:extLst>
          </p:cNvPr>
          <p:cNvSpPr txBox="1"/>
          <p:nvPr/>
        </p:nvSpPr>
        <p:spPr>
          <a:xfrm>
            <a:off x="1141649" y="1319886"/>
            <a:ext cx="7622701"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コードを使った友だち追加は対面でのやり取りだけでなく、カメラで</a:t>
            </a:r>
            <a:r>
              <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コードを読み込むことができるのでオンライン上でも簡単に友だち追加することができます。</a:t>
            </a:r>
            <a:endParaRPr kumimoji="0" lang="ja-JP" altLang="en-US" sz="16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54" name="グループ化 53">
            <a:extLst>
              <a:ext uri="{FF2B5EF4-FFF2-40B4-BE49-F238E27FC236}">
                <a16:creationId xmlns:a16="http://schemas.microsoft.com/office/drawing/2014/main" id="{C42D2333-7BB0-54F1-A5BA-7393B46A7871}"/>
              </a:ext>
            </a:extLst>
          </p:cNvPr>
          <p:cNvGrpSpPr/>
          <p:nvPr/>
        </p:nvGrpSpPr>
        <p:grpSpPr>
          <a:xfrm>
            <a:off x="722689" y="3119649"/>
            <a:ext cx="2052788" cy="3405417"/>
            <a:chOff x="498775" y="406326"/>
            <a:chExt cx="3175549" cy="6194499"/>
          </a:xfrm>
        </p:grpSpPr>
        <p:pic>
          <p:nvPicPr>
            <p:cNvPr id="30" name="図 29" descr="グラフィカル ユーザー インターフェイス, アプリケーション&#10;&#10;自動的に生成された説明">
              <a:extLst>
                <a:ext uri="{FF2B5EF4-FFF2-40B4-BE49-F238E27FC236}">
                  <a16:creationId xmlns:a16="http://schemas.microsoft.com/office/drawing/2014/main" id="{C93C2F26-5058-FEF4-2A03-8609C32C0144}"/>
                </a:ext>
              </a:extLst>
            </p:cNvPr>
            <p:cNvPicPr>
              <a:picLocks noChangeAspect="1"/>
            </p:cNvPicPr>
            <p:nvPr/>
          </p:nvPicPr>
          <p:blipFill rotWithShape="1">
            <a:blip r:embed="rId3">
              <a:extLst>
                <a:ext uri="{28A0092B-C50C-407E-A947-70E740481C1C}">
                  <a14:useLocalDpi xmlns:a14="http://schemas.microsoft.com/office/drawing/2010/main" val="0"/>
                </a:ext>
              </a:extLst>
            </a:blip>
            <a:srcRect t="5925" b="3750"/>
            <a:stretch/>
          </p:blipFill>
          <p:spPr>
            <a:xfrm>
              <a:off x="510951" y="406326"/>
              <a:ext cx="3163373" cy="6194499"/>
            </a:xfrm>
            <a:prstGeom prst="rect">
              <a:avLst/>
            </a:prstGeom>
            <a:ln>
              <a:solidFill>
                <a:schemeClr val="tx1"/>
              </a:solidFill>
            </a:ln>
          </p:spPr>
        </p:pic>
        <p:pic>
          <p:nvPicPr>
            <p:cNvPr id="53" name="図 52" descr="グラフィカル ユーザー インターフェイス, アプリケーション&#10;&#10;自動的に生成された説明">
              <a:extLst>
                <a:ext uri="{FF2B5EF4-FFF2-40B4-BE49-F238E27FC236}">
                  <a16:creationId xmlns:a16="http://schemas.microsoft.com/office/drawing/2014/main" id="{45A16504-7CB0-7DB6-BF31-A2BC70DC8603}"/>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100"/>
                      </a14:imgEffect>
                    </a14:imgLayer>
                  </a14:imgProps>
                </a:ext>
                <a:ext uri="{28A0092B-C50C-407E-A947-70E740481C1C}">
                  <a14:useLocalDpi xmlns:a14="http://schemas.microsoft.com/office/drawing/2010/main" val="0"/>
                </a:ext>
              </a:extLst>
            </a:blip>
            <a:srcRect t="73472" b="10694"/>
            <a:stretch/>
          </p:blipFill>
          <p:spPr>
            <a:xfrm>
              <a:off x="498775" y="5121500"/>
              <a:ext cx="3163373" cy="1085849"/>
            </a:xfrm>
            <a:prstGeom prst="rect">
              <a:avLst/>
            </a:prstGeom>
            <a:ln>
              <a:noFill/>
            </a:ln>
          </p:spPr>
        </p:pic>
      </p:grpSp>
      <p:pic>
        <p:nvPicPr>
          <p:cNvPr id="12" name="図 11" descr="グラフィカル ユーザー インターフェイス, テキスト, アプリケーション&#10;&#10;自動的に生成された説明">
            <a:extLst>
              <a:ext uri="{FF2B5EF4-FFF2-40B4-BE49-F238E27FC236}">
                <a16:creationId xmlns:a16="http://schemas.microsoft.com/office/drawing/2014/main" id="{C15C1E03-48FB-4338-322D-D2ED19C6E824}"/>
              </a:ext>
            </a:extLst>
          </p:cNvPr>
          <p:cNvPicPr>
            <a:picLocks noChangeAspect="1"/>
          </p:cNvPicPr>
          <p:nvPr/>
        </p:nvPicPr>
        <p:blipFill rotWithShape="1">
          <a:blip r:embed="rId6">
            <a:extLst>
              <a:ext uri="{28A0092B-C50C-407E-A947-70E740481C1C}">
                <a14:useLocalDpi xmlns:a14="http://schemas.microsoft.com/office/drawing/2010/main" val="0"/>
              </a:ext>
            </a:extLst>
          </a:blip>
          <a:srcRect l="-294" t="-294" r="1285" b="37638"/>
          <a:stretch/>
        </p:blipFill>
        <p:spPr>
          <a:xfrm>
            <a:off x="4115235" y="3119649"/>
            <a:ext cx="2039617" cy="3405417"/>
          </a:xfrm>
          <a:prstGeom prst="rect">
            <a:avLst/>
          </a:prstGeom>
          <a:ln>
            <a:solidFill>
              <a:schemeClr val="tx1"/>
            </a:solidFill>
          </a:ln>
        </p:spPr>
      </p:pic>
      <p:pic>
        <p:nvPicPr>
          <p:cNvPr id="43" name="図 42" descr="携帯電話の画面のスクリーンショット&#10;&#10;自動的に生成された説明">
            <a:extLst>
              <a:ext uri="{FF2B5EF4-FFF2-40B4-BE49-F238E27FC236}">
                <a16:creationId xmlns:a16="http://schemas.microsoft.com/office/drawing/2014/main" id="{C0D8E35E-CEBC-F63B-4C3A-10356DD3FBF4}"/>
              </a:ext>
            </a:extLst>
          </p:cNvPr>
          <p:cNvPicPr>
            <a:picLocks noChangeAspect="1"/>
          </p:cNvPicPr>
          <p:nvPr/>
        </p:nvPicPr>
        <p:blipFill rotWithShape="1">
          <a:blip r:embed="rId7">
            <a:extLst>
              <a:ext uri="{28A0092B-C50C-407E-A947-70E740481C1C}">
                <a14:useLocalDpi xmlns:a14="http://schemas.microsoft.com/office/drawing/2010/main" val="0"/>
              </a:ext>
            </a:extLst>
          </a:blip>
          <a:srcRect t="6767" b="11520"/>
          <a:stretch/>
        </p:blipFill>
        <p:spPr>
          <a:xfrm>
            <a:off x="7429137" y="3119649"/>
            <a:ext cx="2039617" cy="3405417"/>
          </a:xfrm>
          <a:prstGeom prst="rect">
            <a:avLst/>
          </a:prstGeom>
          <a:ln>
            <a:solidFill>
              <a:schemeClr val="tx1"/>
            </a:solidFill>
          </a:ln>
        </p:spPr>
      </p:pic>
      <p:sp>
        <p:nvSpPr>
          <p:cNvPr id="61" name="吹き出し: 円形 60">
            <a:extLst>
              <a:ext uri="{FF2B5EF4-FFF2-40B4-BE49-F238E27FC236}">
                <a16:creationId xmlns:a16="http://schemas.microsoft.com/office/drawing/2014/main" id="{76FAA95D-7EEB-4974-FCC3-83ECF0ABFA3A}"/>
              </a:ext>
            </a:extLst>
          </p:cNvPr>
          <p:cNvSpPr/>
          <p:nvPr/>
        </p:nvSpPr>
        <p:spPr>
          <a:xfrm>
            <a:off x="6182607" y="5503188"/>
            <a:ext cx="1675590" cy="830996"/>
          </a:xfrm>
          <a:prstGeom prst="wedgeEllipseCallout">
            <a:avLst>
              <a:gd name="adj1" fmla="val 120224"/>
              <a:gd name="adj2" fmla="val -18273"/>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3" name="四角形: 角を丸くする 62">
            <a:extLst>
              <a:ext uri="{FF2B5EF4-FFF2-40B4-BE49-F238E27FC236}">
                <a16:creationId xmlns:a16="http://schemas.microsoft.com/office/drawing/2014/main" id="{B3025133-641D-FE98-404E-FAA5B247DE69}"/>
              </a:ext>
            </a:extLst>
          </p:cNvPr>
          <p:cNvSpPr/>
          <p:nvPr/>
        </p:nvSpPr>
        <p:spPr>
          <a:xfrm>
            <a:off x="9059160" y="5477757"/>
            <a:ext cx="409594" cy="386499"/>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5" name="テキスト ボックス 64">
            <a:extLst>
              <a:ext uri="{FF2B5EF4-FFF2-40B4-BE49-F238E27FC236}">
                <a16:creationId xmlns:a16="http://schemas.microsoft.com/office/drawing/2014/main" id="{097AE4A4-F6F6-14DE-7363-223796E6FF23}"/>
              </a:ext>
            </a:extLst>
          </p:cNvPr>
          <p:cNvSpPr txBox="1"/>
          <p:nvPr/>
        </p:nvSpPr>
        <p:spPr>
          <a:xfrm>
            <a:off x="6210362" y="5585848"/>
            <a:ext cx="167559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右下から、過去に</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撮った</a:t>
            </a:r>
            <a:r>
              <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QR</a:t>
            </a: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コードを</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読み込むこともできます</a:t>
            </a: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b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 name="矢印: 右 3">
            <a:extLst>
              <a:ext uri="{FF2B5EF4-FFF2-40B4-BE49-F238E27FC236}">
                <a16:creationId xmlns:a16="http://schemas.microsoft.com/office/drawing/2014/main" id="{538D4AD4-FE7B-160B-A1B0-6D9DF2B042B7}"/>
              </a:ext>
            </a:extLst>
          </p:cNvPr>
          <p:cNvSpPr/>
          <p:nvPr/>
        </p:nvSpPr>
        <p:spPr>
          <a:xfrm>
            <a:off x="9519470" y="4452873"/>
            <a:ext cx="345056" cy="445698"/>
          </a:xfrm>
          <a:prstGeom prst="rightArrow">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nvGrpSpPr>
          <p:cNvPr id="5" name="グループ化 4">
            <a:extLst>
              <a:ext uri="{FF2B5EF4-FFF2-40B4-BE49-F238E27FC236}">
                <a16:creationId xmlns:a16="http://schemas.microsoft.com/office/drawing/2014/main" id="{CAF18459-49F4-35E3-C399-75EF91D6FADD}"/>
              </a:ext>
            </a:extLst>
          </p:cNvPr>
          <p:cNvGrpSpPr/>
          <p:nvPr/>
        </p:nvGrpSpPr>
        <p:grpSpPr>
          <a:xfrm>
            <a:off x="241130" y="1866507"/>
            <a:ext cx="1907323" cy="486070"/>
            <a:chOff x="3999441" y="3714750"/>
            <a:chExt cx="1907323" cy="685800"/>
          </a:xfrm>
        </p:grpSpPr>
        <p:sp>
          <p:nvSpPr>
            <p:cNvPr id="6" name="四角形: 角を丸くする 5">
              <a:extLst>
                <a:ext uri="{FF2B5EF4-FFF2-40B4-BE49-F238E27FC236}">
                  <a16:creationId xmlns:a16="http://schemas.microsoft.com/office/drawing/2014/main" id="{5854A74F-CD6E-B35C-116B-DC4509D80A6D}"/>
                </a:ext>
              </a:extLst>
            </p:cNvPr>
            <p:cNvSpPr/>
            <p:nvPr/>
          </p:nvSpPr>
          <p:spPr>
            <a:xfrm>
              <a:off x="3999441" y="3714750"/>
              <a:ext cx="1839384"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36B0BE44-ED49-281C-0DE4-000A701DD738}"/>
                </a:ext>
              </a:extLst>
            </p:cNvPr>
            <p:cNvSpPr txBox="1"/>
            <p:nvPr/>
          </p:nvSpPr>
          <p:spPr>
            <a:xfrm>
              <a:off x="3999441" y="3748220"/>
              <a:ext cx="190732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友だちの</a:t>
              </a:r>
              <a:r>
                <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QR</a:t>
              </a: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コードを</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読み込む場合</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11" name="Slide Number Placeholder 4">
            <a:extLst>
              <a:ext uri="{FF2B5EF4-FFF2-40B4-BE49-F238E27FC236}">
                <a16:creationId xmlns:a16="http://schemas.microsoft.com/office/drawing/2014/main" id="{4628ADF9-DFF6-81D4-EE21-2AEC78F57BEB}"/>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3" name="図 12">
            <a:extLst>
              <a:ext uri="{FF2B5EF4-FFF2-40B4-BE49-F238E27FC236}">
                <a16:creationId xmlns:a16="http://schemas.microsoft.com/office/drawing/2014/main" id="{88732302-6408-81C7-BDEB-9A378571CC6B}"/>
              </a:ext>
            </a:extLst>
          </p:cNvPr>
          <p:cNvPicPr>
            <a:picLocks noChangeAspect="1"/>
          </p:cNvPicPr>
          <p:nvPr/>
        </p:nvPicPr>
        <p:blipFill>
          <a:blip r:embed="rId8"/>
          <a:stretch>
            <a:fillRect/>
          </a:stretch>
        </p:blipFill>
        <p:spPr>
          <a:xfrm>
            <a:off x="2966065" y="3328459"/>
            <a:ext cx="553787" cy="444488"/>
          </a:xfrm>
          <a:prstGeom prst="flowChartConnector">
            <a:avLst/>
          </a:prstGeom>
          <a:ln w="57150">
            <a:solidFill>
              <a:srgbClr val="C00000"/>
            </a:solidFill>
          </a:ln>
        </p:spPr>
      </p:pic>
      <p:sp>
        <p:nvSpPr>
          <p:cNvPr id="21" name="楕円 20">
            <a:extLst>
              <a:ext uri="{FF2B5EF4-FFF2-40B4-BE49-F238E27FC236}">
                <a16:creationId xmlns:a16="http://schemas.microsoft.com/office/drawing/2014/main" id="{13F14CE4-E3A0-DAD2-D543-F4493C9B3B26}"/>
              </a:ext>
            </a:extLst>
          </p:cNvPr>
          <p:cNvSpPr/>
          <p:nvPr/>
        </p:nvSpPr>
        <p:spPr>
          <a:xfrm flipH="1">
            <a:off x="2259176" y="3119649"/>
            <a:ext cx="303051" cy="266490"/>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pic>
        <p:nvPicPr>
          <p:cNvPr id="25" name="グラフィックス 21" descr="戻る">
            <a:extLst>
              <a:ext uri="{FF2B5EF4-FFF2-40B4-BE49-F238E27FC236}">
                <a16:creationId xmlns:a16="http://schemas.microsoft.com/office/drawing/2014/main" id="{B005C773-82A0-B1F6-09AB-56B5012B045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0800000">
            <a:off x="2432094" y="3260032"/>
            <a:ext cx="540961" cy="575823"/>
          </a:xfrm>
          <a:prstGeom prst="rect">
            <a:avLst/>
          </a:prstGeom>
        </p:spPr>
      </p:pic>
      <p:pic>
        <p:nvPicPr>
          <p:cNvPr id="28" name="図 27">
            <a:extLst>
              <a:ext uri="{FF2B5EF4-FFF2-40B4-BE49-F238E27FC236}">
                <a16:creationId xmlns:a16="http://schemas.microsoft.com/office/drawing/2014/main" id="{8822884C-C131-D1BD-9EB0-4C436F8D7CA1}"/>
              </a:ext>
            </a:extLst>
          </p:cNvPr>
          <p:cNvPicPr>
            <a:picLocks noChangeAspect="1"/>
          </p:cNvPicPr>
          <p:nvPr/>
        </p:nvPicPr>
        <p:blipFill>
          <a:blip r:embed="rId10"/>
          <a:stretch>
            <a:fillRect/>
          </a:stretch>
        </p:blipFill>
        <p:spPr>
          <a:xfrm>
            <a:off x="4765551" y="3882428"/>
            <a:ext cx="791188" cy="623360"/>
          </a:xfrm>
          <a:prstGeom prst="flowChartConnector">
            <a:avLst/>
          </a:prstGeom>
          <a:ln w="57150">
            <a:solidFill>
              <a:srgbClr val="C00000"/>
            </a:solidFill>
          </a:ln>
        </p:spPr>
      </p:pic>
      <p:sp>
        <p:nvSpPr>
          <p:cNvPr id="3" name="スライド番号プレースホルダー 2">
            <a:extLst>
              <a:ext uri="{FF2B5EF4-FFF2-40B4-BE49-F238E27FC236}">
                <a16:creationId xmlns:a16="http://schemas.microsoft.com/office/drawing/2014/main" id="{0154FA9F-2C85-5D7B-3A51-A7C79210DAF2}"/>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7833817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8" name="図 37" descr="アイコン&#10;&#10;中程度の精度で自動的に生成された説明">
            <a:extLst>
              <a:ext uri="{FF2B5EF4-FFF2-40B4-BE49-F238E27FC236}">
                <a16:creationId xmlns:a16="http://schemas.microsoft.com/office/drawing/2014/main" id="{4500D660-E811-E937-B7BF-7F99D5BA5399}"/>
              </a:ext>
            </a:extLst>
          </p:cNvPr>
          <p:cNvPicPr>
            <a:picLocks noChangeAspect="1"/>
          </p:cNvPicPr>
          <p:nvPr/>
        </p:nvPicPr>
        <p:blipFill rotWithShape="1">
          <a:blip r:embed="rId3">
            <a:extLst>
              <a:ext uri="{28A0092B-C50C-407E-A947-70E740481C1C}">
                <a14:useLocalDpi xmlns:a14="http://schemas.microsoft.com/office/drawing/2010/main" val="0"/>
              </a:ext>
            </a:extLst>
          </a:blip>
          <a:srcRect t="23015" b="2806"/>
          <a:stretch/>
        </p:blipFill>
        <p:spPr>
          <a:xfrm>
            <a:off x="600305" y="3119649"/>
            <a:ext cx="2166667" cy="3405416"/>
          </a:xfrm>
          <a:prstGeom prst="rect">
            <a:avLst/>
          </a:prstGeom>
        </p:spPr>
      </p:pic>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 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で友だち追加する</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212010" y="2092872"/>
            <a:ext cx="9776470" cy="866631"/>
            <a:chOff x="253484" y="2567141"/>
            <a:chExt cx="9776470" cy="866631"/>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253484" y="2602775"/>
              <a:ext cx="3254170" cy="830997"/>
              <a:chOff x="4201261" y="2637484"/>
              <a:chExt cx="3254170" cy="830997"/>
            </a:xfrm>
          </p:grpSpPr>
          <p:sp>
            <p:nvSpPr>
              <p:cNvPr id="14" name="楕円 13">
                <a:extLst>
                  <a:ext uri="{FF2B5EF4-FFF2-40B4-BE49-F238E27FC236}">
                    <a16:creationId xmlns:a16="http://schemas.microsoft.com/office/drawing/2014/main" id="{98A98559-3E55-4C7E-0F33-CD943E27919F}"/>
                  </a:ext>
                </a:extLst>
              </p:cNvPr>
              <p:cNvSpPr/>
              <p:nvPr/>
            </p:nvSpPr>
            <p:spPr>
              <a:xfrm>
                <a:off x="420126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4</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550388" y="2637484"/>
                <a:ext cx="2905043" cy="830997"/>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相手の</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コードを読み込むと、</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その友だちが表示されます。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「追加」をタップすると完了です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599539"/>
              <a:ext cx="3119217" cy="830997"/>
              <a:chOff x="4447589" y="2634249"/>
              <a:chExt cx="3119217" cy="830997"/>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34249"/>
                <a:ext cx="2723217" cy="830997"/>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先ほどと同じ手順でホームから「</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コード」をタップし、</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「マイ</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567141"/>
              <a:ext cx="3166078" cy="830997"/>
              <a:chOff x="4599989" y="2611662"/>
              <a:chExt cx="3166078" cy="830997"/>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54817" y="2611662"/>
                <a:ext cx="2811250" cy="830997"/>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自分の</a:t>
                </a: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コードが表示されるので、友だちに読み取ってもらいましょう</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cxnSp>
        <p:nvCxnSpPr>
          <p:cNvPr id="32" name="直線コネクタ 31">
            <a:extLst>
              <a:ext uri="{FF2B5EF4-FFF2-40B4-BE49-F238E27FC236}">
                <a16:creationId xmlns:a16="http://schemas.microsoft.com/office/drawing/2014/main" id="{C00992AE-DE67-7085-E0F1-50C84520DA8E}"/>
              </a:ext>
            </a:extLst>
          </p:cNvPr>
          <p:cNvCxnSpPr>
            <a:cxnSpLocks/>
          </p:cNvCxnSpPr>
          <p:nvPr/>
        </p:nvCxnSpPr>
        <p:spPr>
          <a:xfrm>
            <a:off x="3437904" y="1520862"/>
            <a:ext cx="1" cy="4918038"/>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51" name="グループ化 50">
            <a:extLst>
              <a:ext uri="{FF2B5EF4-FFF2-40B4-BE49-F238E27FC236}">
                <a16:creationId xmlns:a16="http://schemas.microsoft.com/office/drawing/2014/main" id="{0A6BFF39-FE27-A9AC-114E-D7872D672093}"/>
              </a:ext>
            </a:extLst>
          </p:cNvPr>
          <p:cNvGrpSpPr/>
          <p:nvPr/>
        </p:nvGrpSpPr>
        <p:grpSpPr>
          <a:xfrm>
            <a:off x="3561029" y="1430584"/>
            <a:ext cx="2262048" cy="685800"/>
            <a:chOff x="3999441" y="3714750"/>
            <a:chExt cx="2262048" cy="685800"/>
          </a:xfrm>
        </p:grpSpPr>
        <p:sp>
          <p:nvSpPr>
            <p:cNvPr id="46" name="四角形: 角を丸くする 45">
              <a:extLst>
                <a:ext uri="{FF2B5EF4-FFF2-40B4-BE49-F238E27FC236}">
                  <a16:creationId xmlns:a16="http://schemas.microsoft.com/office/drawing/2014/main" id="{CF8E8D5B-8D19-A4A7-4FA3-EBDD29A444AB}"/>
                </a:ext>
              </a:extLst>
            </p:cNvPr>
            <p:cNvSpPr/>
            <p:nvPr/>
          </p:nvSpPr>
          <p:spPr>
            <a:xfrm>
              <a:off x="3999441" y="3714750"/>
              <a:ext cx="2262048"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50" name="テキスト ボックス 49">
              <a:extLst>
                <a:ext uri="{FF2B5EF4-FFF2-40B4-BE49-F238E27FC236}">
                  <a16:creationId xmlns:a16="http://schemas.microsoft.com/office/drawing/2014/main" id="{E1B9D617-340F-E813-19F5-28D4F1EDD782}"/>
                </a:ext>
              </a:extLst>
            </p:cNvPr>
            <p:cNvSpPr txBox="1"/>
            <p:nvPr/>
          </p:nvSpPr>
          <p:spPr>
            <a:xfrm>
              <a:off x="4176803" y="3853915"/>
              <a:ext cx="190732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自分の</a:t>
              </a:r>
              <a:r>
                <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QR</a:t>
              </a: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コードを友だちに</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読み込んでもらう場合</a:t>
              </a:r>
            </a:p>
          </p:txBody>
        </p:sp>
      </p:grpSp>
      <p:pic>
        <p:nvPicPr>
          <p:cNvPr id="64" name="図 63" descr="携帯電話の画面のスクリーンショット&#10;&#10;自動的に生成された説明">
            <a:extLst>
              <a:ext uri="{FF2B5EF4-FFF2-40B4-BE49-F238E27FC236}">
                <a16:creationId xmlns:a16="http://schemas.microsoft.com/office/drawing/2014/main" id="{CD118628-A3B0-C7CB-659C-AA14FDD318B0}"/>
              </a:ext>
            </a:extLst>
          </p:cNvPr>
          <p:cNvPicPr>
            <a:picLocks noChangeAspect="1"/>
          </p:cNvPicPr>
          <p:nvPr/>
        </p:nvPicPr>
        <p:blipFill rotWithShape="1">
          <a:blip r:embed="rId4">
            <a:extLst>
              <a:ext uri="{28A0092B-C50C-407E-A947-70E740481C1C}">
                <a14:useLocalDpi xmlns:a14="http://schemas.microsoft.com/office/drawing/2010/main" val="0"/>
              </a:ext>
            </a:extLst>
          </a:blip>
          <a:srcRect t="6767" b="11520"/>
          <a:stretch/>
        </p:blipFill>
        <p:spPr>
          <a:xfrm>
            <a:off x="4157771" y="3119649"/>
            <a:ext cx="2039617" cy="3405417"/>
          </a:xfrm>
          <a:prstGeom prst="rect">
            <a:avLst/>
          </a:prstGeom>
          <a:ln>
            <a:solidFill>
              <a:schemeClr val="tx1"/>
            </a:solidFill>
          </a:ln>
        </p:spPr>
      </p:pic>
      <p:pic>
        <p:nvPicPr>
          <p:cNvPr id="76" name="図 75" descr="QR コード&#10;&#10;自動的に生成された説明">
            <a:extLst>
              <a:ext uri="{FF2B5EF4-FFF2-40B4-BE49-F238E27FC236}">
                <a16:creationId xmlns:a16="http://schemas.microsoft.com/office/drawing/2014/main" id="{A9BC42F6-90EB-75C6-CFE2-917AE7A0283E}"/>
              </a:ext>
            </a:extLst>
          </p:cNvPr>
          <p:cNvPicPr>
            <a:picLocks noChangeAspect="1"/>
          </p:cNvPicPr>
          <p:nvPr/>
        </p:nvPicPr>
        <p:blipFill rotWithShape="1">
          <a:blip r:embed="rId5">
            <a:extLst>
              <a:ext uri="{28A0092B-C50C-407E-A947-70E740481C1C}">
                <a14:useLocalDpi xmlns:a14="http://schemas.microsoft.com/office/drawing/2010/main" val="0"/>
              </a:ext>
            </a:extLst>
          </a:blip>
          <a:srcRect t="13659" b="8350"/>
          <a:stretch/>
        </p:blipFill>
        <p:spPr>
          <a:xfrm>
            <a:off x="7184560" y="3119648"/>
            <a:ext cx="2166668" cy="3405417"/>
          </a:xfrm>
          <a:prstGeom prst="rect">
            <a:avLst/>
          </a:prstGeom>
          <a:ln>
            <a:solidFill>
              <a:schemeClr val="tx1"/>
            </a:solidFill>
          </a:ln>
        </p:spPr>
      </p:pic>
      <p:sp>
        <p:nvSpPr>
          <p:cNvPr id="81" name="テキスト ボックス 80">
            <a:extLst>
              <a:ext uri="{FF2B5EF4-FFF2-40B4-BE49-F238E27FC236}">
                <a16:creationId xmlns:a16="http://schemas.microsoft.com/office/drawing/2014/main" id="{92F1BC26-E835-F6CB-CC01-7F308F01CE8C}"/>
              </a:ext>
            </a:extLst>
          </p:cNvPr>
          <p:cNvSpPr txBox="1"/>
          <p:nvPr/>
        </p:nvSpPr>
        <p:spPr>
          <a:xfrm rot="19275018">
            <a:off x="7627115" y="4622300"/>
            <a:ext cx="1415067" cy="400110"/>
          </a:xfrm>
          <a:prstGeom prst="rect">
            <a:avLst/>
          </a:prstGeom>
          <a:noFill/>
          <a:ln w="25400">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a:ln w="15875">
                  <a:noFill/>
                </a:ln>
                <a:solidFill>
                  <a:srgbClr val="00B050"/>
                </a:solidFill>
                <a:effectLst/>
                <a:highlight>
                  <a:srgbClr val="EFFFF6"/>
                </a:highlight>
                <a:uLnTx/>
                <a:uFillTx/>
                <a:latin typeface="Meiryo UI" panose="020B0604030504040204" pitchFamily="50" charset="-128"/>
                <a:ea typeface="Meiryo UI" panose="020B0604030504040204" pitchFamily="50" charset="-128"/>
                <a:cs typeface="+mn-cs"/>
              </a:rPr>
              <a:t>SAMPLE</a:t>
            </a:r>
          </a:p>
        </p:txBody>
      </p:sp>
      <p:grpSp>
        <p:nvGrpSpPr>
          <p:cNvPr id="4" name="グループ化 3">
            <a:extLst>
              <a:ext uri="{FF2B5EF4-FFF2-40B4-BE49-F238E27FC236}">
                <a16:creationId xmlns:a16="http://schemas.microsoft.com/office/drawing/2014/main" id="{96B4D2C4-9441-0055-A3DB-059FF6EAB53C}"/>
              </a:ext>
            </a:extLst>
          </p:cNvPr>
          <p:cNvGrpSpPr/>
          <p:nvPr/>
        </p:nvGrpSpPr>
        <p:grpSpPr>
          <a:xfrm>
            <a:off x="3130092" y="818855"/>
            <a:ext cx="3645815" cy="461665"/>
            <a:chOff x="2803657" y="542590"/>
            <a:chExt cx="3697764" cy="461665"/>
          </a:xfrm>
        </p:grpSpPr>
        <p:sp>
          <p:nvSpPr>
            <p:cNvPr id="5" name="テキスト ボックス 4">
              <a:extLst>
                <a:ext uri="{FF2B5EF4-FFF2-40B4-BE49-F238E27FC236}">
                  <a16:creationId xmlns:a16="http://schemas.microsoft.com/office/drawing/2014/main" id="{B190C9E8-7AEA-F7CC-9006-A0E2D004037C}"/>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6" name="テキスト ボックス 5">
              <a:extLst>
                <a:ext uri="{FF2B5EF4-FFF2-40B4-BE49-F238E27FC236}">
                  <a16:creationId xmlns:a16="http://schemas.microsoft.com/office/drawing/2014/main" id="{FD77B99B-D27A-189A-68DE-180D922AB6C1}"/>
                </a:ext>
              </a:extLst>
            </p:cNvPr>
            <p:cNvSpPr txBox="1"/>
            <p:nvPr/>
          </p:nvSpPr>
          <p:spPr>
            <a:xfrm>
              <a:off x="2803657" y="542590"/>
              <a:ext cx="369776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QR</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コードで友だち追加する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8" name="Slide Number Placeholder 4">
            <a:extLst>
              <a:ext uri="{FF2B5EF4-FFF2-40B4-BE49-F238E27FC236}">
                <a16:creationId xmlns:a16="http://schemas.microsoft.com/office/drawing/2014/main" id="{D0A1C0D2-3375-A8D4-94AD-FDCB2A68D72C}"/>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9" name="図 8">
            <a:extLst>
              <a:ext uri="{FF2B5EF4-FFF2-40B4-BE49-F238E27FC236}">
                <a16:creationId xmlns:a16="http://schemas.microsoft.com/office/drawing/2014/main" id="{B7C9D4F9-3203-6351-BF81-494EC87299B4}"/>
              </a:ext>
            </a:extLst>
          </p:cNvPr>
          <p:cNvPicPr>
            <a:picLocks noChangeAspect="1"/>
          </p:cNvPicPr>
          <p:nvPr/>
        </p:nvPicPr>
        <p:blipFill>
          <a:blip r:embed="rId6"/>
          <a:stretch>
            <a:fillRect/>
          </a:stretch>
        </p:blipFill>
        <p:spPr>
          <a:xfrm>
            <a:off x="829206" y="5421235"/>
            <a:ext cx="597956" cy="615041"/>
          </a:xfrm>
          <a:prstGeom prst="flowChartConnector">
            <a:avLst/>
          </a:prstGeom>
          <a:ln w="57150">
            <a:solidFill>
              <a:srgbClr val="C00000"/>
            </a:solidFill>
          </a:ln>
        </p:spPr>
      </p:pic>
      <p:pic>
        <p:nvPicPr>
          <p:cNvPr id="11" name="図 10">
            <a:extLst>
              <a:ext uri="{FF2B5EF4-FFF2-40B4-BE49-F238E27FC236}">
                <a16:creationId xmlns:a16="http://schemas.microsoft.com/office/drawing/2014/main" id="{65DD3F13-55D6-2201-0FD0-C75DD00114CC}"/>
              </a:ext>
            </a:extLst>
          </p:cNvPr>
          <p:cNvPicPr>
            <a:picLocks noChangeAspect="1"/>
          </p:cNvPicPr>
          <p:nvPr/>
        </p:nvPicPr>
        <p:blipFill>
          <a:blip r:embed="rId7"/>
          <a:stretch>
            <a:fillRect/>
          </a:stretch>
        </p:blipFill>
        <p:spPr>
          <a:xfrm>
            <a:off x="4347497" y="5421739"/>
            <a:ext cx="1562318" cy="342948"/>
          </a:xfrm>
          <a:prstGeom prst="flowChartTerminator">
            <a:avLst/>
          </a:prstGeom>
          <a:ln w="57150">
            <a:solidFill>
              <a:srgbClr val="C00000"/>
            </a:solidFill>
          </a:ln>
        </p:spPr>
      </p:pic>
      <p:pic>
        <p:nvPicPr>
          <p:cNvPr id="17" name="図 16">
            <a:extLst>
              <a:ext uri="{FF2B5EF4-FFF2-40B4-BE49-F238E27FC236}">
                <a16:creationId xmlns:a16="http://schemas.microsoft.com/office/drawing/2014/main" id="{50F442D4-248B-F62E-B6DD-CF2C7C0A7536}"/>
              </a:ext>
            </a:extLst>
          </p:cNvPr>
          <p:cNvPicPr>
            <a:picLocks noChangeAspect="1"/>
          </p:cNvPicPr>
          <p:nvPr/>
        </p:nvPicPr>
        <p:blipFill>
          <a:blip r:embed="rId8"/>
          <a:stretch>
            <a:fillRect/>
          </a:stretch>
        </p:blipFill>
        <p:spPr>
          <a:xfrm>
            <a:off x="1323975" y="5055369"/>
            <a:ext cx="752475" cy="254684"/>
          </a:xfrm>
          <a:prstGeom prst="rect">
            <a:avLst/>
          </a:prstGeom>
        </p:spPr>
      </p:pic>
      <p:sp>
        <p:nvSpPr>
          <p:cNvPr id="25" name="テキスト ボックス 24">
            <a:extLst>
              <a:ext uri="{FF2B5EF4-FFF2-40B4-BE49-F238E27FC236}">
                <a16:creationId xmlns:a16="http://schemas.microsoft.com/office/drawing/2014/main" id="{3F69FE91-C9AC-2BB7-EB42-907D9E7C7F53}"/>
              </a:ext>
            </a:extLst>
          </p:cNvPr>
          <p:cNvSpPr txBox="1"/>
          <p:nvPr/>
        </p:nvSpPr>
        <p:spPr>
          <a:xfrm>
            <a:off x="716203" y="5011600"/>
            <a:ext cx="194896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ドコモ 太郎</a:t>
            </a:r>
            <a:endParaRPr kumimoji="1"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EFFF61BC-A4E2-B8B3-C748-5B0136BD195D}"/>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10265489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 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で友だち追加する</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428827" y="1946160"/>
            <a:ext cx="9596352" cy="584775"/>
            <a:chOff x="470301" y="2599539"/>
            <a:chExt cx="9596352" cy="584775"/>
          </a:xfrm>
        </p:grpSpPr>
        <p:sp>
          <p:nvSpPr>
            <p:cNvPr id="14" name="楕円 13">
              <a:extLst>
                <a:ext uri="{FF2B5EF4-FFF2-40B4-BE49-F238E27FC236}">
                  <a16:creationId xmlns:a16="http://schemas.microsoft.com/office/drawing/2014/main" id="{98A98559-3E55-4C7E-0F33-CD943E27919F}"/>
                </a:ext>
              </a:extLst>
            </p:cNvPr>
            <p:cNvSpPr/>
            <p:nvPr/>
          </p:nvSpPr>
          <p:spPr>
            <a:xfrm>
              <a:off x="470301" y="2690252"/>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599539"/>
              <a:ext cx="3119217" cy="584775"/>
              <a:chOff x="4447589" y="2634249"/>
              <a:chExt cx="3119217" cy="584775"/>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34249"/>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上に出てくる青いリンクを</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652584"/>
              <a:ext cx="3202777" cy="523220"/>
              <a:chOff x="4599989" y="2697105"/>
              <a:chExt cx="3202777" cy="523220"/>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91516" y="2697105"/>
                <a:ext cx="2811250" cy="523220"/>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栃木県のアカウントが表示されます。「追加」をタップして完了です</a:t>
                </a:r>
                <a:endParaRPr kumimoji="0" lang="en-US" altLang="ja-JP" sz="14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 name="テキスト ボックス 3">
            <a:extLst>
              <a:ext uri="{FF2B5EF4-FFF2-40B4-BE49-F238E27FC236}">
                <a16:creationId xmlns:a16="http://schemas.microsoft.com/office/drawing/2014/main" id="{6EA572CC-BFFB-8B10-0B16-40C55A6A6CCA}"/>
              </a:ext>
            </a:extLst>
          </p:cNvPr>
          <p:cNvSpPr txBox="1"/>
          <p:nvPr/>
        </p:nvSpPr>
        <p:spPr>
          <a:xfrm>
            <a:off x="-88490" y="1306430"/>
            <a:ext cx="9994490" cy="369332"/>
          </a:xfrm>
          <a:prstGeom prst="rect">
            <a:avLst/>
          </a:prstGeom>
          <a:noFill/>
          <a:ln w="15875">
            <a:no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練習で、栃木県の公式アカウントを友だち追加してみましょう</a:t>
            </a:r>
            <a:endParaRPr kumimoji="0" lang="en-US" altLang="ja-JP" sz="18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pic>
        <p:nvPicPr>
          <p:cNvPr id="6" name="図 5" descr="QR コード&#10;&#10;自動的に生成された説明">
            <a:extLst>
              <a:ext uri="{FF2B5EF4-FFF2-40B4-BE49-F238E27FC236}">
                <a16:creationId xmlns:a16="http://schemas.microsoft.com/office/drawing/2014/main" id="{2AD8FD60-05F0-06AD-BA05-936B7212D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36" y="3236459"/>
            <a:ext cx="2737634" cy="2737634"/>
          </a:xfrm>
          <a:prstGeom prst="rect">
            <a:avLst/>
          </a:prstGeom>
        </p:spPr>
      </p:pic>
      <p:sp>
        <p:nvSpPr>
          <p:cNvPr id="9" name="テキスト ボックス 8">
            <a:extLst>
              <a:ext uri="{FF2B5EF4-FFF2-40B4-BE49-F238E27FC236}">
                <a16:creationId xmlns:a16="http://schemas.microsoft.com/office/drawing/2014/main" id="{C3B7CA38-0567-CFEE-FCB5-833D57C55344}"/>
              </a:ext>
            </a:extLst>
          </p:cNvPr>
          <p:cNvSpPr txBox="1"/>
          <p:nvPr/>
        </p:nvSpPr>
        <p:spPr>
          <a:xfrm>
            <a:off x="851314" y="1946159"/>
            <a:ext cx="2723217" cy="1077218"/>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先ほどの手順で、</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栃木県公式アカウントの</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QR</a:t>
            </a: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コードを読み取ります。</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pic>
        <p:nvPicPr>
          <p:cNvPr id="12" name="図 11" descr="グラフィカル ユーザー インターフェイス&#10;&#10;中程度の精度で自動的に生成された説明">
            <a:extLst>
              <a:ext uri="{FF2B5EF4-FFF2-40B4-BE49-F238E27FC236}">
                <a16:creationId xmlns:a16="http://schemas.microsoft.com/office/drawing/2014/main" id="{BE43AF93-B3D4-D761-08B8-5FA93751EA65}"/>
              </a:ext>
            </a:extLst>
          </p:cNvPr>
          <p:cNvPicPr>
            <a:picLocks noChangeAspect="1"/>
          </p:cNvPicPr>
          <p:nvPr/>
        </p:nvPicPr>
        <p:blipFill rotWithShape="1">
          <a:blip r:embed="rId4">
            <a:extLst>
              <a:ext uri="{28A0092B-C50C-407E-A947-70E740481C1C}">
                <a14:useLocalDpi xmlns:a14="http://schemas.microsoft.com/office/drawing/2010/main" val="0"/>
              </a:ext>
            </a:extLst>
          </a:blip>
          <a:srcRect t="11508" b="2580"/>
          <a:stretch/>
        </p:blipFill>
        <p:spPr>
          <a:xfrm>
            <a:off x="7232782" y="2629772"/>
            <a:ext cx="2231729" cy="3644918"/>
          </a:xfrm>
          <a:prstGeom prst="rect">
            <a:avLst/>
          </a:prstGeom>
          <a:ln>
            <a:solidFill>
              <a:schemeClr val="tx1"/>
            </a:solidFill>
          </a:ln>
        </p:spPr>
      </p:pic>
      <p:grpSp>
        <p:nvGrpSpPr>
          <p:cNvPr id="5" name="グループ化 4">
            <a:extLst>
              <a:ext uri="{FF2B5EF4-FFF2-40B4-BE49-F238E27FC236}">
                <a16:creationId xmlns:a16="http://schemas.microsoft.com/office/drawing/2014/main" id="{777C15C2-B10F-637E-C18D-1AC0F32C1724}"/>
              </a:ext>
            </a:extLst>
          </p:cNvPr>
          <p:cNvGrpSpPr/>
          <p:nvPr/>
        </p:nvGrpSpPr>
        <p:grpSpPr>
          <a:xfrm>
            <a:off x="3130092" y="818855"/>
            <a:ext cx="3645815" cy="461665"/>
            <a:chOff x="2803657" y="542590"/>
            <a:chExt cx="3697764" cy="461665"/>
          </a:xfrm>
        </p:grpSpPr>
        <p:sp>
          <p:nvSpPr>
            <p:cNvPr id="11" name="テキスト ボックス 10">
              <a:extLst>
                <a:ext uri="{FF2B5EF4-FFF2-40B4-BE49-F238E27FC236}">
                  <a16:creationId xmlns:a16="http://schemas.microsoft.com/office/drawing/2014/main" id="{1801E12D-C4E8-265A-54B9-0C137603DAE6}"/>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775076B0-500A-6A43-DFA5-C4CE8BF80684}"/>
                </a:ext>
              </a:extLst>
            </p:cNvPr>
            <p:cNvSpPr txBox="1"/>
            <p:nvPr/>
          </p:nvSpPr>
          <p:spPr>
            <a:xfrm>
              <a:off x="2803657" y="542590"/>
              <a:ext cx="369776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QR</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コードで友だち追加する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pic>
        <p:nvPicPr>
          <p:cNvPr id="10" name="図 9" descr="パソコンの画面&#10;&#10;中程度の精度で自動的に生成された説明">
            <a:extLst>
              <a:ext uri="{FF2B5EF4-FFF2-40B4-BE49-F238E27FC236}">
                <a16:creationId xmlns:a16="http://schemas.microsoft.com/office/drawing/2014/main" id="{ACE4D27C-FC12-9CD2-1159-1EED1D506357}"/>
              </a:ext>
            </a:extLst>
          </p:cNvPr>
          <p:cNvPicPr>
            <a:picLocks noChangeAspect="1"/>
          </p:cNvPicPr>
          <p:nvPr/>
        </p:nvPicPr>
        <p:blipFill rotWithShape="1">
          <a:blip r:embed="rId5">
            <a:extLst>
              <a:ext uri="{28A0092B-C50C-407E-A947-70E740481C1C}">
                <a14:useLocalDpi xmlns:a14="http://schemas.microsoft.com/office/drawing/2010/main" val="0"/>
              </a:ext>
            </a:extLst>
          </a:blip>
          <a:srcRect b="13540"/>
          <a:stretch/>
        </p:blipFill>
        <p:spPr>
          <a:xfrm>
            <a:off x="4103607" y="2638282"/>
            <a:ext cx="2234038" cy="3644918"/>
          </a:xfrm>
          <a:prstGeom prst="rect">
            <a:avLst/>
          </a:prstGeom>
          <a:ln>
            <a:solidFill>
              <a:schemeClr val="tx1"/>
            </a:solidFill>
          </a:ln>
        </p:spPr>
      </p:pic>
      <p:sp>
        <p:nvSpPr>
          <p:cNvPr id="15" name="四角形: 角を丸くする 14">
            <a:extLst>
              <a:ext uri="{FF2B5EF4-FFF2-40B4-BE49-F238E27FC236}">
                <a16:creationId xmlns:a16="http://schemas.microsoft.com/office/drawing/2014/main" id="{694B56E8-5F66-A7A7-6883-2D6BF7439A6B}"/>
              </a:ext>
            </a:extLst>
          </p:cNvPr>
          <p:cNvSpPr/>
          <p:nvPr/>
        </p:nvSpPr>
        <p:spPr>
          <a:xfrm>
            <a:off x="4103607" y="2733675"/>
            <a:ext cx="2234037" cy="361950"/>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 name="Slide Number Placeholder 4">
            <a:extLst>
              <a:ext uri="{FF2B5EF4-FFF2-40B4-BE49-F238E27FC236}">
                <a16:creationId xmlns:a16="http://schemas.microsoft.com/office/drawing/2014/main" id="{DE4792FD-EB7F-721F-CA01-0E5890A41C66}"/>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6" name="図 15">
            <a:extLst>
              <a:ext uri="{FF2B5EF4-FFF2-40B4-BE49-F238E27FC236}">
                <a16:creationId xmlns:a16="http://schemas.microsoft.com/office/drawing/2014/main" id="{8899CA10-E5DF-12CA-9F64-8CFAE6864E8F}"/>
              </a:ext>
            </a:extLst>
          </p:cNvPr>
          <p:cNvPicPr>
            <a:picLocks noChangeAspect="1"/>
          </p:cNvPicPr>
          <p:nvPr/>
        </p:nvPicPr>
        <p:blipFill>
          <a:blip r:embed="rId6"/>
          <a:stretch>
            <a:fillRect/>
          </a:stretch>
        </p:blipFill>
        <p:spPr>
          <a:xfrm>
            <a:off x="7819965" y="4667729"/>
            <a:ext cx="556674" cy="494821"/>
          </a:xfrm>
          <a:prstGeom prst="flowChartConnector">
            <a:avLst/>
          </a:prstGeom>
          <a:ln w="57150">
            <a:solidFill>
              <a:srgbClr val="C00000"/>
            </a:solidFill>
          </a:ln>
        </p:spPr>
      </p:pic>
      <p:sp>
        <p:nvSpPr>
          <p:cNvPr id="3" name="スライド番号プレースホルダー 2">
            <a:extLst>
              <a:ext uri="{FF2B5EF4-FFF2-40B4-BE49-F238E27FC236}">
                <a16:creationId xmlns:a16="http://schemas.microsoft.com/office/drawing/2014/main" id="{7B64E837-4233-16BA-295A-A2BFC672A45F}"/>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36892146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9" name="図 28" descr="グラフィカル ユーザー インターフェイス, テキスト, アプリケーション&#10;&#10;自動的に生成された説明">
            <a:extLst>
              <a:ext uri="{FF2B5EF4-FFF2-40B4-BE49-F238E27FC236}">
                <a16:creationId xmlns:a16="http://schemas.microsoft.com/office/drawing/2014/main" id="{D8AE5E54-4DB4-50E0-BCA2-EB156F944204}"/>
              </a:ext>
            </a:extLst>
          </p:cNvPr>
          <p:cNvPicPr>
            <a:picLocks noChangeAspect="1"/>
          </p:cNvPicPr>
          <p:nvPr/>
        </p:nvPicPr>
        <p:blipFill rotWithShape="1">
          <a:blip r:embed="rId3">
            <a:extLst>
              <a:ext uri="{28A0092B-C50C-407E-A947-70E740481C1C}">
                <a14:useLocalDpi xmlns:a14="http://schemas.microsoft.com/office/drawing/2010/main" val="0"/>
              </a:ext>
            </a:extLst>
          </a:blip>
          <a:srcRect t="23937" b="2196"/>
          <a:stretch/>
        </p:blipFill>
        <p:spPr>
          <a:xfrm>
            <a:off x="514043" y="3005348"/>
            <a:ext cx="2149721" cy="3405417"/>
          </a:xfrm>
          <a:prstGeom prst="rect">
            <a:avLst/>
          </a:prstGeom>
          <a:ln>
            <a:solidFill>
              <a:schemeClr val="tx1"/>
            </a:solidFill>
          </a:ln>
        </p:spPr>
      </p:pic>
      <p:grpSp>
        <p:nvGrpSpPr>
          <p:cNvPr id="48" name="グループ化 47">
            <a:extLst>
              <a:ext uri="{FF2B5EF4-FFF2-40B4-BE49-F238E27FC236}">
                <a16:creationId xmlns:a16="http://schemas.microsoft.com/office/drawing/2014/main" id="{4F9F303B-4BCD-E448-D96E-C6AC34A06217}"/>
              </a:ext>
            </a:extLst>
          </p:cNvPr>
          <p:cNvGrpSpPr/>
          <p:nvPr/>
        </p:nvGrpSpPr>
        <p:grpSpPr>
          <a:xfrm>
            <a:off x="3130092" y="818855"/>
            <a:ext cx="3645815" cy="830997"/>
            <a:chOff x="2803657" y="542590"/>
            <a:chExt cx="3697764" cy="830997"/>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E39908F-E95C-5E87-1D62-CAB770DF66A0}"/>
                </a:ext>
              </a:extLst>
            </p:cNvPr>
            <p:cNvSpPr txBox="1"/>
            <p:nvPr/>
          </p:nvSpPr>
          <p:spPr>
            <a:xfrm>
              <a:off x="2803657" y="542590"/>
              <a:ext cx="369776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で友だちとトークする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トーク</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334560" y="2020396"/>
            <a:ext cx="9653920" cy="866632"/>
            <a:chOff x="376034" y="2567141"/>
            <a:chExt cx="9653920" cy="866632"/>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376034" y="2602776"/>
              <a:ext cx="3226366" cy="830997"/>
              <a:chOff x="4323811" y="2637485"/>
              <a:chExt cx="3226366" cy="830997"/>
            </a:xfrm>
          </p:grpSpPr>
          <p:sp>
            <p:nvSpPr>
              <p:cNvPr id="14" name="楕円 13">
                <a:extLst>
                  <a:ext uri="{FF2B5EF4-FFF2-40B4-BE49-F238E27FC236}">
                    <a16:creationId xmlns:a16="http://schemas.microsoft.com/office/drawing/2014/main" id="{98A98559-3E55-4C7E-0F33-CD943E27919F}"/>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738927" y="2637485"/>
                <a:ext cx="2811250" cy="830997"/>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「ホーム」から「友だち」を</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タップし、トークしたい友だちの</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名前を選択します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672960"/>
              <a:ext cx="3127245" cy="396000"/>
              <a:chOff x="4447589" y="2707670"/>
              <a:chExt cx="3127245" cy="396000"/>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51617" y="2736393"/>
                <a:ext cx="2723217" cy="338554"/>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「トーク」をタップします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567141"/>
              <a:ext cx="3166078" cy="584775"/>
              <a:chOff x="4599989" y="2611662"/>
              <a:chExt cx="3166078" cy="584775"/>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54817" y="2611662"/>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トーク画面下のメッセージ入力欄をタップします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pic>
        <p:nvPicPr>
          <p:cNvPr id="27" name="図 26" descr="アイコン が含まれている画像&#10;&#10;自動的に生成された説明">
            <a:extLst>
              <a:ext uri="{FF2B5EF4-FFF2-40B4-BE49-F238E27FC236}">
                <a16:creationId xmlns:a16="http://schemas.microsoft.com/office/drawing/2014/main" id="{132827C0-46C8-B9B2-B8DA-8F9DD498D6C7}"/>
              </a:ext>
            </a:extLst>
          </p:cNvPr>
          <p:cNvPicPr>
            <a:picLocks noChangeAspect="1"/>
          </p:cNvPicPr>
          <p:nvPr/>
        </p:nvPicPr>
        <p:blipFill rotWithShape="1">
          <a:blip r:embed="rId4">
            <a:extLst>
              <a:ext uri="{28A0092B-C50C-407E-A947-70E740481C1C}">
                <a14:useLocalDpi xmlns:a14="http://schemas.microsoft.com/office/drawing/2010/main" val="0"/>
              </a:ext>
            </a:extLst>
          </a:blip>
          <a:srcRect t="27875"/>
          <a:stretch/>
        </p:blipFill>
        <p:spPr>
          <a:xfrm>
            <a:off x="3864767" y="2963711"/>
            <a:ext cx="2204537" cy="3447054"/>
          </a:xfrm>
          <a:prstGeom prst="rect">
            <a:avLst/>
          </a:prstGeom>
        </p:spPr>
      </p:pic>
      <p:sp>
        <p:nvSpPr>
          <p:cNvPr id="36" name="テキスト ボックス 35">
            <a:extLst>
              <a:ext uri="{FF2B5EF4-FFF2-40B4-BE49-F238E27FC236}">
                <a16:creationId xmlns:a16="http://schemas.microsoft.com/office/drawing/2014/main" id="{F0720C03-AAD2-291C-8071-9D498173A79F}"/>
              </a:ext>
            </a:extLst>
          </p:cNvPr>
          <p:cNvSpPr txBox="1"/>
          <p:nvPr/>
        </p:nvSpPr>
        <p:spPr>
          <a:xfrm>
            <a:off x="2175802" y="1419516"/>
            <a:ext cx="555439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srgbClr val="111111"/>
                </a:solidFill>
                <a:effectLst/>
                <a:uLnTx/>
                <a:uFillTx/>
                <a:latin typeface="Meiryo UI" panose="020B0604030504040204" pitchFamily="50" charset="-128"/>
                <a:ea typeface="Meiryo UI" panose="020B0604030504040204" pitchFamily="50" charset="-128"/>
                <a:cs typeface="+mn-cs"/>
              </a:rPr>
              <a:t>LINE</a:t>
            </a:r>
            <a:r>
              <a:rPr kumimoji="0" lang="ja-JP" altLang="en-US" sz="1800" b="1" i="0" u="none" strike="noStrike" kern="1200" cap="none" spc="0" normalizeH="0" baseline="0" noProof="0">
                <a:ln>
                  <a:noFill/>
                </a:ln>
                <a:solidFill>
                  <a:srgbClr val="111111"/>
                </a:solidFill>
                <a:effectLst/>
                <a:uLnTx/>
                <a:uFillTx/>
                <a:latin typeface="Meiryo UI" panose="020B0604030504040204" pitchFamily="50" charset="-128"/>
                <a:ea typeface="Meiryo UI" panose="020B0604030504040204" pitchFamily="50" charset="-128"/>
                <a:cs typeface="+mn-cs"/>
              </a:rPr>
              <a:t>で友だちと繋がったら、メッセージを送ってみましょう。</a:t>
            </a:r>
            <a:endPar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8" name="四角形: 角を丸くする 37">
            <a:extLst>
              <a:ext uri="{FF2B5EF4-FFF2-40B4-BE49-F238E27FC236}">
                <a16:creationId xmlns:a16="http://schemas.microsoft.com/office/drawing/2014/main" id="{B5FDF1B5-06BF-9FB5-3029-27CCBFFD07C6}"/>
              </a:ext>
            </a:extLst>
          </p:cNvPr>
          <p:cNvSpPr/>
          <p:nvPr/>
        </p:nvSpPr>
        <p:spPr>
          <a:xfrm>
            <a:off x="533093" y="4495309"/>
            <a:ext cx="2149721" cy="27337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25" name="図 24" descr="黒い背景に白い文字がある&#10;&#10;中程度の精度で自動的に生成された説明">
            <a:extLst>
              <a:ext uri="{FF2B5EF4-FFF2-40B4-BE49-F238E27FC236}">
                <a16:creationId xmlns:a16="http://schemas.microsoft.com/office/drawing/2014/main" id="{7FB5C700-AFBB-7CB5-6A50-BB70062CC41B}"/>
              </a:ext>
            </a:extLst>
          </p:cNvPr>
          <p:cNvPicPr>
            <a:picLocks noChangeAspect="1"/>
          </p:cNvPicPr>
          <p:nvPr/>
        </p:nvPicPr>
        <p:blipFill rotWithShape="1">
          <a:blip r:embed="rId5">
            <a:extLst>
              <a:ext uri="{28A0092B-C50C-407E-A947-70E740481C1C}">
                <a14:useLocalDpi xmlns:a14="http://schemas.microsoft.com/office/drawing/2010/main" val="0"/>
              </a:ext>
            </a:extLst>
          </a:blip>
          <a:srcRect t="4527" b="4522"/>
          <a:stretch/>
        </p:blipFill>
        <p:spPr>
          <a:xfrm>
            <a:off x="7251257" y="2984529"/>
            <a:ext cx="2204537" cy="3447054"/>
          </a:xfrm>
          <a:prstGeom prst="rect">
            <a:avLst/>
          </a:prstGeom>
          <a:ln>
            <a:solidFill>
              <a:schemeClr val="tx1"/>
            </a:solidFill>
          </a:ln>
        </p:spPr>
      </p:pic>
      <p:sp>
        <p:nvSpPr>
          <p:cNvPr id="41" name="四角形: 角を丸くする 40">
            <a:extLst>
              <a:ext uri="{FF2B5EF4-FFF2-40B4-BE49-F238E27FC236}">
                <a16:creationId xmlns:a16="http://schemas.microsoft.com/office/drawing/2014/main" id="{AB7EDD33-EC9D-1604-5F2F-6AD779264656}"/>
              </a:ext>
            </a:extLst>
          </p:cNvPr>
          <p:cNvSpPr/>
          <p:nvPr/>
        </p:nvSpPr>
        <p:spPr>
          <a:xfrm>
            <a:off x="7988135" y="6206800"/>
            <a:ext cx="1012944" cy="194879"/>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 name="矢印: 右 3">
            <a:extLst>
              <a:ext uri="{FF2B5EF4-FFF2-40B4-BE49-F238E27FC236}">
                <a16:creationId xmlns:a16="http://schemas.microsoft.com/office/drawing/2014/main" id="{01E058A0-BB29-6FDB-F486-4CDE7079A900}"/>
              </a:ext>
            </a:extLst>
          </p:cNvPr>
          <p:cNvSpPr/>
          <p:nvPr/>
        </p:nvSpPr>
        <p:spPr>
          <a:xfrm>
            <a:off x="9519470" y="4452873"/>
            <a:ext cx="345056" cy="445698"/>
          </a:xfrm>
          <a:prstGeom prst="rightArrow">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Slide Number Placeholder 4">
            <a:extLst>
              <a:ext uri="{FF2B5EF4-FFF2-40B4-BE49-F238E27FC236}">
                <a16:creationId xmlns:a16="http://schemas.microsoft.com/office/drawing/2014/main" id="{95E7579F-F6B6-11AA-01F4-F8B6B449480E}"/>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6" name="図 5">
            <a:extLst>
              <a:ext uri="{FF2B5EF4-FFF2-40B4-BE49-F238E27FC236}">
                <a16:creationId xmlns:a16="http://schemas.microsoft.com/office/drawing/2014/main" id="{061CA25A-2C36-809C-2944-55F9391FC27B}"/>
              </a:ext>
            </a:extLst>
          </p:cNvPr>
          <p:cNvPicPr>
            <a:picLocks noChangeAspect="1"/>
          </p:cNvPicPr>
          <p:nvPr/>
        </p:nvPicPr>
        <p:blipFill>
          <a:blip r:embed="rId6"/>
          <a:stretch>
            <a:fillRect/>
          </a:stretch>
        </p:blipFill>
        <p:spPr>
          <a:xfrm>
            <a:off x="4007469" y="5100299"/>
            <a:ext cx="685896" cy="676369"/>
          </a:xfrm>
          <a:prstGeom prst="flowChartConnector">
            <a:avLst/>
          </a:prstGeom>
          <a:ln w="57150">
            <a:solidFill>
              <a:srgbClr val="C00000"/>
            </a:solidFill>
          </a:ln>
        </p:spPr>
      </p:pic>
      <p:pic>
        <p:nvPicPr>
          <p:cNvPr id="11" name="図 10">
            <a:extLst>
              <a:ext uri="{FF2B5EF4-FFF2-40B4-BE49-F238E27FC236}">
                <a16:creationId xmlns:a16="http://schemas.microsoft.com/office/drawing/2014/main" id="{CCA8A713-AE18-951C-BF08-CAFC8B3E92C1}"/>
              </a:ext>
            </a:extLst>
          </p:cNvPr>
          <p:cNvPicPr>
            <a:picLocks noChangeAspect="1"/>
          </p:cNvPicPr>
          <p:nvPr/>
        </p:nvPicPr>
        <p:blipFill>
          <a:blip r:embed="rId7"/>
          <a:stretch>
            <a:fillRect/>
          </a:stretch>
        </p:blipFill>
        <p:spPr>
          <a:xfrm>
            <a:off x="4711313" y="4757751"/>
            <a:ext cx="489337" cy="165622"/>
          </a:xfrm>
          <a:prstGeom prst="rect">
            <a:avLst/>
          </a:prstGeom>
        </p:spPr>
      </p:pic>
      <p:sp>
        <p:nvSpPr>
          <p:cNvPr id="9" name="テキスト ボックス 8">
            <a:extLst>
              <a:ext uri="{FF2B5EF4-FFF2-40B4-BE49-F238E27FC236}">
                <a16:creationId xmlns:a16="http://schemas.microsoft.com/office/drawing/2014/main" id="{2E984858-A3C3-51DF-B9CB-F5029FFA1B72}"/>
              </a:ext>
            </a:extLst>
          </p:cNvPr>
          <p:cNvSpPr txBox="1"/>
          <p:nvPr/>
        </p:nvSpPr>
        <p:spPr>
          <a:xfrm>
            <a:off x="4007469" y="4701815"/>
            <a:ext cx="194896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ドコモ 太郎</a:t>
            </a:r>
            <a:endParaRPr kumimoji="1"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F069D093-C668-2E26-04B3-BDF2D8FEEBE2}"/>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1" name="図 20">
            <a:extLst>
              <a:ext uri="{FF2B5EF4-FFF2-40B4-BE49-F238E27FC236}">
                <a16:creationId xmlns:a16="http://schemas.microsoft.com/office/drawing/2014/main" id="{3C9FAE54-D470-B239-0247-CADC98863AC8}"/>
              </a:ext>
            </a:extLst>
          </p:cNvPr>
          <p:cNvPicPr>
            <a:picLocks noChangeAspect="1"/>
          </p:cNvPicPr>
          <p:nvPr/>
        </p:nvPicPr>
        <p:blipFill>
          <a:blip r:embed="rId8"/>
          <a:stretch>
            <a:fillRect/>
          </a:stretch>
        </p:blipFill>
        <p:spPr>
          <a:xfrm>
            <a:off x="866755" y="4654544"/>
            <a:ext cx="285790" cy="82799"/>
          </a:xfrm>
          <a:prstGeom prst="rect">
            <a:avLst/>
          </a:prstGeom>
        </p:spPr>
      </p:pic>
      <p:sp>
        <p:nvSpPr>
          <p:cNvPr id="13" name="テキスト ボックス 12">
            <a:extLst>
              <a:ext uri="{FF2B5EF4-FFF2-40B4-BE49-F238E27FC236}">
                <a16:creationId xmlns:a16="http://schemas.microsoft.com/office/drawing/2014/main" id="{10EC0114-4062-E631-2B5D-FD182F331056}"/>
              </a:ext>
            </a:extLst>
          </p:cNvPr>
          <p:cNvSpPr txBox="1"/>
          <p:nvPr/>
        </p:nvSpPr>
        <p:spPr>
          <a:xfrm>
            <a:off x="178061" y="4588221"/>
            <a:ext cx="1948967" cy="215444"/>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a:ln>
                  <a:noFill/>
                </a:ln>
                <a:solidFill>
                  <a:schemeClr val="tx1">
                    <a:lumMod val="85000"/>
                    <a:lumOff val="15000"/>
                  </a:schemeClr>
                </a:solidFill>
                <a:effectLst/>
                <a:uLnTx/>
                <a:uFillTx/>
                <a:latin typeface="游ゴシック"/>
                <a:ea typeface="游ゴシック"/>
              </a:rPr>
              <a:t>ドコモ 太郎</a:t>
            </a:r>
            <a:endParaRPr kumimoji="1" lang="en-US" altLang="ja-JP" sz="800" b="1" i="0" u="none" strike="noStrike" kern="1200" cap="none" spc="0" normalizeH="0" baseline="0" noProof="0">
              <a:ln>
                <a:noFill/>
              </a:ln>
              <a:solidFill>
                <a:schemeClr val="tx1">
                  <a:lumMod val="85000"/>
                  <a:lumOff val="15000"/>
                </a:schemeClr>
              </a:solidFill>
              <a:effectLst/>
              <a:uLnTx/>
              <a:uFillTx/>
              <a:latin typeface="游ゴシック"/>
              <a:ea typeface="游ゴシック"/>
            </a:endParaRPr>
          </a:p>
        </p:txBody>
      </p:sp>
    </p:spTree>
    <p:extLst>
      <p:ext uri="{BB962C8B-B14F-4D97-AF65-F5344CB8AC3E}">
        <p14:creationId xmlns:p14="http://schemas.microsoft.com/office/powerpoint/2010/main" val="4016161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3" name="図 32" descr="パソコンの画面&#10;&#10;自動的に生成された説明">
            <a:extLst>
              <a:ext uri="{FF2B5EF4-FFF2-40B4-BE49-F238E27FC236}">
                <a16:creationId xmlns:a16="http://schemas.microsoft.com/office/drawing/2014/main" id="{AF1A110F-4145-2EE7-BF58-C1587F8F8825}"/>
              </a:ext>
            </a:extLst>
          </p:cNvPr>
          <p:cNvPicPr>
            <a:picLocks noChangeAspect="1"/>
          </p:cNvPicPr>
          <p:nvPr/>
        </p:nvPicPr>
        <p:blipFill rotWithShape="1">
          <a:blip r:embed="rId3">
            <a:extLst>
              <a:ext uri="{28A0092B-C50C-407E-A947-70E740481C1C}">
                <a14:useLocalDpi xmlns:a14="http://schemas.microsoft.com/office/drawing/2010/main" val="0"/>
              </a:ext>
            </a:extLst>
          </a:blip>
          <a:srcRect t="7087" b="2867"/>
          <a:stretch/>
        </p:blipFill>
        <p:spPr>
          <a:xfrm>
            <a:off x="522933" y="3005348"/>
            <a:ext cx="2149720" cy="3405417"/>
          </a:xfrm>
          <a:prstGeom prst="rect">
            <a:avLst/>
          </a:prstGeom>
        </p:spPr>
      </p:pic>
      <p:grpSp>
        <p:nvGrpSpPr>
          <p:cNvPr id="48" name="グループ化 47">
            <a:extLst>
              <a:ext uri="{FF2B5EF4-FFF2-40B4-BE49-F238E27FC236}">
                <a16:creationId xmlns:a16="http://schemas.microsoft.com/office/drawing/2014/main" id="{4F9F303B-4BCD-E448-D96E-C6AC34A06217}"/>
              </a:ext>
            </a:extLst>
          </p:cNvPr>
          <p:cNvGrpSpPr/>
          <p:nvPr/>
        </p:nvGrpSpPr>
        <p:grpSpPr>
          <a:xfrm>
            <a:off x="3130092" y="818855"/>
            <a:ext cx="3645815" cy="830997"/>
            <a:chOff x="2803657" y="542590"/>
            <a:chExt cx="3697764" cy="830997"/>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E39908F-E95C-5E87-1D62-CAB770DF66A0}"/>
                </a:ext>
              </a:extLst>
            </p:cNvPr>
            <p:cNvSpPr txBox="1"/>
            <p:nvPr/>
          </p:nvSpPr>
          <p:spPr>
            <a:xfrm>
              <a:off x="2803657" y="542590"/>
              <a:ext cx="369776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で友だちとトークする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トーク</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334560" y="2079486"/>
            <a:ext cx="9689331" cy="584776"/>
            <a:chOff x="376034" y="2626231"/>
            <a:chExt cx="9689331" cy="584776"/>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376034" y="2626231"/>
              <a:ext cx="3227106" cy="584775"/>
              <a:chOff x="4323811" y="2660940"/>
              <a:chExt cx="3227106" cy="584775"/>
            </a:xfrm>
          </p:grpSpPr>
          <p:sp>
            <p:nvSpPr>
              <p:cNvPr id="14" name="楕円 13">
                <a:extLst>
                  <a:ext uri="{FF2B5EF4-FFF2-40B4-BE49-F238E27FC236}">
                    <a16:creationId xmlns:a16="http://schemas.microsoft.com/office/drawing/2014/main" id="{98A98559-3E55-4C7E-0F33-CD943E27919F}"/>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4</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739667" y="2660940"/>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送信したいメッセージを</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入力します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626232"/>
              <a:ext cx="3119217" cy="584775"/>
              <a:chOff x="4447589" y="2660942"/>
              <a:chExt cx="3119217" cy="584775"/>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5</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60942"/>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「紙ひこうき」のアイコンを</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663149"/>
              <a:ext cx="3201489" cy="396000"/>
              <a:chOff x="4599989" y="2707670"/>
              <a:chExt cx="3201489" cy="396000"/>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6</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90228" y="2717481"/>
                <a:ext cx="2811250" cy="338554"/>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メッセージが送信されました</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pic>
        <p:nvPicPr>
          <p:cNvPr id="31" name="図 30" descr="電子機器, キーボード が含まれている画像&#10;&#10;自動的に生成された説明">
            <a:extLst>
              <a:ext uri="{FF2B5EF4-FFF2-40B4-BE49-F238E27FC236}">
                <a16:creationId xmlns:a16="http://schemas.microsoft.com/office/drawing/2014/main" id="{DC9081AD-8648-627E-3366-D19813DEB3B1}"/>
              </a:ext>
            </a:extLst>
          </p:cNvPr>
          <p:cNvPicPr>
            <a:picLocks noChangeAspect="1"/>
          </p:cNvPicPr>
          <p:nvPr/>
        </p:nvPicPr>
        <p:blipFill rotWithShape="1">
          <a:blip r:embed="rId4">
            <a:extLst>
              <a:ext uri="{28A0092B-C50C-407E-A947-70E740481C1C}">
                <a14:useLocalDpi xmlns:a14="http://schemas.microsoft.com/office/drawing/2010/main" val="0"/>
              </a:ext>
            </a:extLst>
          </a:blip>
          <a:srcRect t="6918" b="2207"/>
          <a:stretch/>
        </p:blipFill>
        <p:spPr>
          <a:xfrm>
            <a:off x="7176330" y="3005347"/>
            <a:ext cx="2149719" cy="3405417"/>
          </a:xfrm>
          <a:prstGeom prst="rect">
            <a:avLst/>
          </a:prstGeom>
        </p:spPr>
      </p:pic>
      <p:sp>
        <p:nvSpPr>
          <p:cNvPr id="36" name="テキスト ボックス 35">
            <a:extLst>
              <a:ext uri="{FF2B5EF4-FFF2-40B4-BE49-F238E27FC236}">
                <a16:creationId xmlns:a16="http://schemas.microsoft.com/office/drawing/2014/main" id="{F0720C03-AAD2-291C-8071-9D498173A79F}"/>
              </a:ext>
            </a:extLst>
          </p:cNvPr>
          <p:cNvSpPr txBox="1"/>
          <p:nvPr/>
        </p:nvSpPr>
        <p:spPr>
          <a:xfrm>
            <a:off x="2212319" y="1419516"/>
            <a:ext cx="555439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srgbClr val="111111"/>
                </a:solidFill>
                <a:effectLst/>
                <a:uLnTx/>
                <a:uFillTx/>
                <a:latin typeface="Meiryo UI" panose="020B0604030504040204" pitchFamily="50" charset="-128"/>
                <a:ea typeface="Meiryo UI" panose="020B0604030504040204" pitchFamily="50" charset="-128"/>
                <a:cs typeface="+mn-cs"/>
              </a:rPr>
              <a:t>LINE</a:t>
            </a:r>
            <a:r>
              <a:rPr kumimoji="0" lang="ja-JP" altLang="en-US" sz="1800" b="1" i="0" u="none" strike="noStrike" kern="1200" cap="none" spc="0" normalizeH="0" baseline="0" noProof="0">
                <a:ln>
                  <a:noFill/>
                </a:ln>
                <a:solidFill>
                  <a:srgbClr val="111111"/>
                </a:solidFill>
                <a:effectLst/>
                <a:uLnTx/>
                <a:uFillTx/>
                <a:latin typeface="Meiryo UI" panose="020B0604030504040204" pitchFamily="50" charset="-128"/>
                <a:ea typeface="Meiryo UI" panose="020B0604030504040204" pitchFamily="50" charset="-128"/>
                <a:cs typeface="+mn-cs"/>
              </a:rPr>
              <a:t>で友だちと繋がったら、メッセージを送ってみましょう。</a:t>
            </a:r>
            <a:endParaRPr kumimoji="0" lang="ja-JP" altLang="en-US" sz="1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pic>
        <p:nvPicPr>
          <p:cNvPr id="6" name="図 5" descr="パソコンの画面&#10;&#10;自動的に生成された説明">
            <a:extLst>
              <a:ext uri="{FF2B5EF4-FFF2-40B4-BE49-F238E27FC236}">
                <a16:creationId xmlns:a16="http://schemas.microsoft.com/office/drawing/2014/main" id="{1CBAAEFA-1D78-269B-C722-D55716A69263}"/>
              </a:ext>
            </a:extLst>
          </p:cNvPr>
          <p:cNvPicPr>
            <a:picLocks noChangeAspect="1"/>
          </p:cNvPicPr>
          <p:nvPr/>
        </p:nvPicPr>
        <p:blipFill rotWithShape="1">
          <a:blip r:embed="rId3">
            <a:extLst>
              <a:ext uri="{28A0092B-C50C-407E-A947-70E740481C1C}">
                <a14:useLocalDpi xmlns:a14="http://schemas.microsoft.com/office/drawing/2010/main" val="0"/>
              </a:ext>
            </a:extLst>
          </a:blip>
          <a:srcRect t="7087" b="2867"/>
          <a:stretch/>
        </p:blipFill>
        <p:spPr>
          <a:xfrm>
            <a:off x="3849631" y="3005346"/>
            <a:ext cx="2149720" cy="3405417"/>
          </a:xfrm>
          <a:prstGeom prst="rect">
            <a:avLst/>
          </a:prstGeom>
        </p:spPr>
      </p:pic>
      <p:sp>
        <p:nvSpPr>
          <p:cNvPr id="5" name="楕円 4">
            <a:extLst>
              <a:ext uri="{FF2B5EF4-FFF2-40B4-BE49-F238E27FC236}">
                <a16:creationId xmlns:a16="http://schemas.microsoft.com/office/drawing/2014/main" id="{9CADFFE1-0031-DDB7-5FA8-C1F861518DF0}"/>
              </a:ext>
            </a:extLst>
          </p:cNvPr>
          <p:cNvSpPr/>
          <p:nvPr/>
        </p:nvSpPr>
        <p:spPr>
          <a:xfrm flipH="1">
            <a:off x="5624353" y="4717481"/>
            <a:ext cx="431599" cy="386886"/>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a:cs typeface="Calibri"/>
            </a:endParaRPr>
          </a:p>
        </p:txBody>
      </p:sp>
      <p:sp>
        <p:nvSpPr>
          <p:cNvPr id="4" name="Slide Number Placeholder 4">
            <a:extLst>
              <a:ext uri="{FF2B5EF4-FFF2-40B4-BE49-F238E27FC236}">
                <a16:creationId xmlns:a16="http://schemas.microsoft.com/office/drawing/2014/main" id="{7F11D134-7799-CECE-D88F-79F28429E6E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E5C2F39C-5392-9298-3188-D231ECE91DCD}"/>
              </a:ext>
            </a:extLst>
          </p:cNvPr>
          <p:cNvSpPr>
            <a:spLocks noGrp="1"/>
          </p:cNvSpPr>
          <p:nvPr>
            <p:ph type="sldNum" sz="quarter" idx="12"/>
          </p:nvPr>
        </p:nvSpPr>
        <p:spPr>
          <a:xfrm>
            <a:off x="7698422" y="6533357"/>
            <a:ext cx="2228850" cy="365125"/>
          </a:xfrm>
        </p:spPr>
        <p:txBody>
          <a:bodyPr/>
          <a:lstStyle/>
          <a:p>
            <a:fld id="{1AF314DA-A2CE-45F9-8C2B-DE1CEE26944B}" type="slidenum">
              <a:rPr kumimoji="1" lang="ja-JP" altLang="en-US" smtClean="0"/>
              <a:pPr/>
              <a:t>60</a:t>
            </a:fld>
            <a:endParaRPr kumimoji="1" lang="ja-JP" altLang="en-US"/>
          </a:p>
        </p:txBody>
      </p:sp>
    </p:spTree>
    <p:extLst>
      <p:ext uri="{BB962C8B-B14F-4D97-AF65-F5344CB8AC3E}">
        <p14:creationId xmlns:p14="http://schemas.microsoft.com/office/powerpoint/2010/main" val="39679945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48" name="グループ化 47">
            <a:extLst>
              <a:ext uri="{FF2B5EF4-FFF2-40B4-BE49-F238E27FC236}">
                <a16:creationId xmlns:a16="http://schemas.microsoft.com/office/drawing/2014/main" id="{4F9F303B-4BCD-E448-D96E-C6AC34A06217}"/>
              </a:ext>
            </a:extLst>
          </p:cNvPr>
          <p:cNvGrpSpPr/>
          <p:nvPr/>
        </p:nvGrpSpPr>
        <p:grpSpPr>
          <a:xfrm>
            <a:off x="3192720" y="818855"/>
            <a:ext cx="3686884" cy="830997"/>
            <a:chOff x="2867176" y="542590"/>
            <a:chExt cx="3739417" cy="830997"/>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E39908F-E95C-5E87-1D62-CAB770DF66A0}"/>
                </a:ext>
              </a:extLst>
            </p:cNvPr>
            <p:cNvSpPr txBox="1"/>
            <p:nvPr/>
          </p:nvSpPr>
          <p:spPr>
            <a:xfrm>
              <a:off x="2908829" y="542590"/>
              <a:ext cx="369776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で友だちと通話する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通話</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334560" y="2340522"/>
            <a:ext cx="9653920" cy="620410"/>
            <a:chOff x="376034" y="2567141"/>
            <a:chExt cx="9653920" cy="620410"/>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376034" y="2602776"/>
              <a:ext cx="3226366" cy="584775"/>
              <a:chOff x="4323811" y="2637485"/>
              <a:chExt cx="3226366" cy="584775"/>
            </a:xfrm>
          </p:grpSpPr>
          <p:sp>
            <p:nvSpPr>
              <p:cNvPr id="14" name="楕円 13">
                <a:extLst>
                  <a:ext uri="{FF2B5EF4-FFF2-40B4-BE49-F238E27FC236}">
                    <a16:creationId xmlns:a16="http://schemas.microsoft.com/office/drawing/2014/main" id="{98A98559-3E55-4C7E-0F33-CD943E27919F}"/>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738927" y="2637485"/>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友だちリストから、</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通話したい友だちをタップします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599539"/>
              <a:ext cx="3119217" cy="584775"/>
              <a:chOff x="4447589" y="2634249"/>
              <a:chExt cx="3119217" cy="584775"/>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34249"/>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「音声通話」もしくは、</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「ビデオ通話」をタップします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863876" y="2567141"/>
              <a:ext cx="3166078" cy="584775"/>
              <a:chOff x="4599989" y="2611662"/>
              <a:chExt cx="3166078" cy="584775"/>
            </a:xfrm>
          </p:grpSpPr>
          <p:sp>
            <p:nvSpPr>
              <p:cNvPr id="23" name="楕円 22">
                <a:extLst>
                  <a:ext uri="{FF2B5EF4-FFF2-40B4-BE49-F238E27FC236}">
                    <a16:creationId xmlns:a16="http://schemas.microsoft.com/office/drawing/2014/main" id="{EED72E8F-7FC3-5B36-0602-E4B8FC658916}"/>
                  </a:ext>
                </a:extLst>
              </p:cNvPr>
              <p:cNvSpPr/>
              <p:nvPr/>
            </p:nvSpPr>
            <p:spPr>
              <a:xfrm>
                <a:off x="45999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954817" y="2611662"/>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rPr>
                  <a:t>「開始」をタップして、</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通話開始です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7" name="テキスト ボックス 46">
            <a:extLst>
              <a:ext uri="{FF2B5EF4-FFF2-40B4-BE49-F238E27FC236}">
                <a16:creationId xmlns:a16="http://schemas.microsoft.com/office/drawing/2014/main" id="{2605DBC1-34B9-F31B-BEC4-670B49B18929}"/>
              </a:ext>
            </a:extLst>
          </p:cNvPr>
          <p:cNvSpPr txBox="1"/>
          <p:nvPr/>
        </p:nvSpPr>
        <p:spPr>
          <a:xfrm>
            <a:off x="2660036" y="1319886"/>
            <a:ext cx="458592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LINE</a:t>
            </a: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では友だちになっているユーザー同士で、</a:t>
            </a:r>
            <a:endPar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無料で音声通話やビデオ通話を楽しむことができます。</a:t>
            </a:r>
            <a:endParaRPr kumimoji="0" lang="ja-JP" altLang="en-US" sz="16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6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pic>
        <p:nvPicPr>
          <p:cNvPr id="6" name="図 5" descr="アイコン が含まれている画像&#10;&#10;自動的に生成された説明">
            <a:extLst>
              <a:ext uri="{FF2B5EF4-FFF2-40B4-BE49-F238E27FC236}">
                <a16:creationId xmlns:a16="http://schemas.microsoft.com/office/drawing/2014/main" id="{992B7D90-2B83-6E8A-06CE-5178B23D61B4}"/>
              </a:ext>
            </a:extLst>
          </p:cNvPr>
          <p:cNvPicPr>
            <a:picLocks noChangeAspect="1"/>
          </p:cNvPicPr>
          <p:nvPr/>
        </p:nvPicPr>
        <p:blipFill rotWithShape="1">
          <a:blip r:embed="rId3">
            <a:extLst>
              <a:ext uri="{28A0092B-C50C-407E-A947-70E740481C1C}">
                <a14:useLocalDpi xmlns:a14="http://schemas.microsoft.com/office/drawing/2010/main" val="0"/>
              </a:ext>
            </a:extLst>
          </a:blip>
          <a:srcRect t="27875"/>
          <a:stretch/>
        </p:blipFill>
        <p:spPr>
          <a:xfrm>
            <a:off x="3849050" y="3054279"/>
            <a:ext cx="2204537" cy="3447054"/>
          </a:xfrm>
          <a:prstGeom prst="rect">
            <a:avLst/>
          </a:prstGeom>
        </p:spPr>
      </p:pic>
      <p:pic>
        <p:nvPicPr>
          <p:cNvPr id="11" name="図 10" descr="グラフィカル ユーザー インターフェイス, テキスト, アプリケーション&#10;&#10;自動的に生成された説明">
            <a:extLst>
              <a:ext uri="{FF2B5EF4-FFF2-40B4-BE49-F238E27FC236}">
                <a16:creationId xmlns:a16="http://schemas.microsoft.com/office/drawing/2014/main" id="{CE1870ED-AD76-C5AA-2CFB-A3BCF4C8A685}"/>
              </a:ext>
            </a:extLst>
          </p:cNvPr>
          <p:cNvPicPr>
            <a:picLocks noChangeAspect="1"/>
          </p:cNvPicPr>
          <p:nvPr/>
        </p:nvPicPr>
        <p:blipFill rotWithShape="1">
          <a:blip r:embed="rId4">
            <a:extLst>
              <a:ext uri="{28A0092B-C50C-407E-A947-70E740481C1C}">
                <a14:useLocalDpi xmlns:a14="http://schemas.microsoft.com/office/drawing/2010/main" val="0"/>
              </a:ext>
            </a:extLst>
          </a:blip>
          <a:srcRect t="23937" b="2196"/>
          <a:stretch/>
        </p:blipFill>
        <p:spPr>
          <a:xfrm>
            <a:off x="543420" y="3054280"/>
            <a:ext cx="2149721" cy="3447054"/>
          </a:xfrm>
          <a:prstGeom prst="rect">
            <a:avLst/>
          </a:prstGeom>
          <a:ln>
            <a:solidFill>
              <a:schemeClr val="tx1"/>
            </a:solidFill>
          </a:ln>
        </p:spPr>
      </p:pic>
      <p:sp>
        <p:nvSpPr>
          <p:cNvPr id="17" name="四角形: 角を丸くする 16">
            <a:extLst>
              <a:ext uri="{FF2B5EF4-FFF2-40B4-BE49-F238E27FC236}">
                <a16:creationId xmlns:a16="http://schemas.microsoft.com/office/drawing/2014/main" id="{D481F9E2-4D75-7F37-9BC6-BACD7BB6196F}"/>
              </a:ext>
            </a:extLst>
          </p:cNvPr>
          <p:cNvSpPr/>
          <p:nvPr/>
        </p:nvSpPr>
        <p:spPr>
          <a:xfrm>
            <a:off x="533093" y="4570725"/>
            <a:ext cx="2149721" cy="27337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1" name="四角形: 角を丸くする 20">
            <a:extLst>
              <a:ext uri="{FF2B5EF4-FFF2-40B4-BE49-F238E27FC236}">
                <a16:creationId xmlns:a16="http://schemas.microsoft.com/office/drawing/2014/main" id="{E81FCDEA-D052-64F2-B566-092256C9E380}"/>
              </a:ext>
            </a:extLst>
          </p:cNvPr>
          <p:cNvSpPr/>
          <p:nvPr/>
        </p:nvSpPr>
        <p:spPr>
          <a:xfrm>
            <a:off x="4663062" y="5293539"/>
            <a:ext cx="1175764" cy="602435"/>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26" name="図 25"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81D33A13-374F-02AD-AABC-87D84E16C23C}"/>
              </a:ext>
            </a:extLst>
          </p:cNvPr>
          <p:cNvPicPr>
            <a:picLocks noChangeAspect="1"/>
          </p:cNvPicPr>
          <p:nvPr/>
        </p:nvPicPr>
        <p:blipFill rotWithShape="1">
          <a:blip r:embed="rId5">
            <a:extLst>
              <a:ext uri="{28A0092B-C50C-407E-A947-70E740481C1C}">
                <a14:useLocalDpi xmlns:a14="http://schemas.microsoft.com/office/drawing/2010/main" val="0"/>
              </a:ext>
            </a:extLst>
          </a:blip>
          <a:srcRect t="24610" b="3184"/>
          <a:stretch/>
        </p:blipFill>
        <p:spPr>
          <a:xfrm>
            <a:off x="7209496" y="3039636"/>
            <a:ext cx="2204537" cy="3461697"/>
          </a:xfrm>
          <a:prstGeom prst="rect">
            <a:avLst/>
          </a:prstGeom>
        </p:spPr>
      </p:pic>
      <p:grpSp>
        <p:nvGrpSpPr>
          <p:cNvPr id="28" name="グループ化 27">
            <a:extLst>
              <a:ext uri="{FF2B5EF4-FFF2-40B4-BE49-F238E27FC236}">
                <a16:creationId xmlns:a16="http://schemas.microsoft.com/office/drawing/2014/main" id="{9EBAC706-1893-184B-6A75-BCA52BB7D750}"/>
              </a:ext>
            </a:extLst>
          </p:cNvPr>
          <p:cNvGrpSpPr/>
          <p:nvPr/>
        </p:nvGrpSpPr>
        <p:grpSpPr>
          <a:xfrm>
            <a:off x="336957" y="1741675"/>
            <a:ext cx="1680380" cy="513181"/>
            <a:chOff x="3999338" y="3714750"/>
            <a:chExt cx="1907323" cy="685800"/>
          </a:xfrm>
        </p:grpSpPr>
        <p:sp>
          <p:nvSpPr>
            <p:cNvPr id="29" name="四角形: 角を丸くする 28">
              <a:extLst>
                <a:ext uri="{FF2B5EF4-FFF2-40B4-BE49-F238E27FC236}">
                  <a16:creationId xmlns:a16="http://schemas.microsoft.com/office/drawing/2014/main" id="{ED56004B-6693-0BBF-9D8B-094EC4786C9C}"/>
                </a:ext>
              </a:extLst>
            </p:cNvPr>
            <p:cNvSpPr/>
            <p:nvPr/>
          </p:nvSpPr>
          <p:spPr>
            <a:xfrm>
              <a:off x="3999441" y="3714750"/>
              <a:ext cx="1839384"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1" name="テキスト ボックス 30">
              <a:extLst>
                <a:ext uri="{FF2B5EF4-FFF2-40B4-BE49-F238E27FC236}">
                  <a16:creationId xmlns:a16="http://schemas.microsoft.com/office/drawing/2014/main" id="{6681E823-F85B-2A72-56B3-AAAED4E17003}"/>
                </a:ext>
              </a:extLst>
            </p:cNvPr>
            <p:cNvSpPr txBox="1"/>
            <p:nvPr/>
          </p:nvSpPr>
          <p:spPr>
            <a:xfrm>
              <a:off x="3999338" y="3845617"/>
              <a:ext cx="1907323"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友だちリストからの通話</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4" name="Slide Number Placeholder 4">
            <a:extLst>
              <a:ext uri="{FF2B5EF4-FFF2-40B4-BE49-F238E27FC236}">
                <a16:creationId xmlns:a16="http://schemas.microsoft.com/office/drawing/2014/main" id="{A6186B06-2212-9A31-C164-C576F6EBA8A9}"/>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9" name="図 8">
            <a:extLst>
              <a:ext uri="{FF2B5EF4-FFF2-40B4-BE49-F238E27FC236}">
                <a16:creationId xmlns:a16="http://schemas.microsoft.com/office/drawing/2014/main" id="{66E1DDAD-0E14-0EB4-91C3-5931095129D4}"/>
              </a:ext>
            </a:extLst>
          </p:cNvPr>
          <p:cNvPicPr>
            <a:picLocks noChangeAspect="1"/>
          </p:cNvPicPr>
          <p:nvPr/>
        </p:nvPicPr>
        <p:blipFill>
          <a:blip r:embed="rId6"/>
          <a:stretch>
            <a:fillRect/>
          </a:stretch>
        </p:blipFill>
        <p:spPr>
          <a:xfrm>
            <a:off x="4794133" y="4881549"/>
            <a:ext cx="314369" cy="200053"/>
          </a:xfrm>
          <a:prstGeom prst="rect">
            <a:avLst/>
          </a:prstGeom>
        </p:spPr>
      </p:pic>
      <p:sp>
        <p:nvSpPr>
          <p:cNvPr id="3" name="テキスト ボックス 2">
            <a:extLst>
              <a:ext uri="{FF2B5EF4-FFF2-40B4-BE49-F238E27FC236}">
                <a16:creationId xmlns:a16="http://schemas.microsoft.com/office/drawing/2014/main" id="{62AF915F-5968-9829-3477-B95F717465EB}"/>
              </a:ext>
            </a:extLst>
          </p:cNvPr>
          <p:cNvSpPr txBox="1"/>
          <p:nvPr/>
        </p:nvSpPr>
        <p:spPr>
          <a:xfrm>
            <a:off x="4003816" y="4777806"/>
            <a:ext cx="194896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ドコモ 太郎</a:t>
            </a:r>
            <a:endParaRPr kumimoji="1"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33" name="図 32">
            <a:extLst>
              <a:ext uri="{FF2B5EF4-FFF2-40B4-BE49-F238E27FC236}">
                <a16:creationId xmlns:a16="http://schemas.microsoft.com/office/drawing/2014/main" id="{95E0989D-1F59-22DD-17EB-C6F23DFD4038}"/>
              </a:ext>
            </a:extLst>
          </p:cNvPr>
          <p:cNvPicPr>
            <a:picLocks noChangeAspect="1"/>
          </p:cNvPicPr>
          <p:nvPr/>
        </p:nvPicPr>
        <p:blipFill>
          <a:blip r:embed="rId7"/>
          <a:stretch>
            <a:fillRect/>
          </a:stretch>
        </p:blipFill>
        <p:spPr>
          <a:xfrm>
            <a:off x="8254897" y="5019406"/>
            <a:ext cx="257211" cy="200053"/>
          </a:xfrm>
          <a:prstGeom prst="rect">
            <a:avLst/>
          </a:prstGeom>
        </p:spPr>
      </p:pic>
      <p:sp>
        <p:nvSpPr>
          <p:cNvPr id="34" name="テキスト ボックス 33">
            <a:extLst>
              <a:ext uri="{FF2B5EF4-FFF2-40B4-BE49-F238E27FC236}">
                <a16:creationId xmlns:a16="http://schemas.microsoft.com/office/drawing/2014/main" id="{9E415A28-45EF-AFF9-31B0-8F8B16CDFBA1}"/>
              </a:ext>
            </a:extLst>
          </p:cNvPr>
          <p:cNvSpPr txBox="1"/>
          <p:nvPr/>
        </p:nvSpPr>
        <p:spPr>
          <a:xfrm>
            <a:off x="7337280" y="4917923"/>
            <a:ext cx="194896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ドコモ 太郎</a:t>
            </a:r>
            <a:endParaRPr kumimoji="1" lang="en-US" altLang="ja-JP"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51" name="図 50">
            <a:extLst>
              <a:ext uri="{FF2B5EF4-FFF2-40B4-BE49-F238E27FC236}">
                <a16:creationId xmlns:a16="http://schemas.microsoft.com/office/drawing/2014/main" id="{F538BF7D-1553-7BBE-422D-B07F2B2F9149}"/>
              </a:ext>
            </a:extLst>
          </p:cNvPr>
          <p:cNvPicPr>
            <a:picLocks noChangeAspect="1"/>
          </p:cNvPicPr>
          <p:nvPr/>
        </p:nvPicPr>
        <p:blipFill>
          <a:blip r:embed="rId8"/>
          <a:stretch>
            <a:fillRect/>
          </a:stretch>
        </p:blipFill>
        <p:spPr>
          <a:xfrm>
            <a:off x="7424615" y="3964360"/>
            <a:ext cx="1724266" cy="743054"/>
          </a:xfrm>
          <a:prstGeom prst="flowChartAlternateProcess">
            <a:avLst/>
          </a:prstGeom>
        </p:spPr>
      </p:pic>
      <p:sp>
        <p:nvSpPr>
          <p:cNvPr id="27" name="四角形: 角を丸くする 26">
            <a:extLst>
              <a:ext uri="{FF2B5EF4-FFF2-40B4-BE49-F238E27FC236}">
                <a16:creationId xmlns:a16="http://schemas.microsoft.com/office/drawing/2014/main" id="{B2B2E595-35B9-D89F-E6CD-F10975C527F3}"/>
              </a:ext>
            </a:extLst>
          </p:cNvPr>
          <p:cNvSpPr/>
          <p:nvPr/>
        </p:nvSpPr>
        <p:spPr>
          <a:xfrm>
            <a:off x="8325746" y="4332000"/>
            <a:ext cx="823136" cy="35678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スライド番号プレースホルダー 4">
            <a:extLst>
              <a:ext uri="{FF2B5EF4-FFF2-40B4-BE49-F238E27FC236}">
                <a16:creationId xmlns:a16="http://schemas.microsoft.com/office/drawing/2014/main" id="{4933E20B-7767-0D87-66CD-3C8BF35CE9CE}"/>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3" name="図 12">
            <a:extLst>
              <a:ext uri="{FF2B5EF4-FFF2-40B4-BE49-F238E27FC236}">
                <a16:creationId xmlns:a16="http://schemas.microsoft.com/office/drawing/2014/main" id="{2C933A43-218D-EB14-40C7-52331C23505C}"/>
              </a:ext>
            </a:extLst>
          </p:cNvPr>
          <p:cNvPicPr>
            <a:picLocks noChangeAspect="1"/>
          </p:cNvPicPr>
          <p:nvPr/>
        </p:nvPicPr>
        <p:blipFill>
          <a:blip r:embed="rId9"/>
          <a:stretch>
            <a:fillRect/>
          </a:stretch>
        </p:blipFill>
        <p:spPr>
          <a:xfrm>
            <a:off x="887134" y="4746603"/>
            <a:ext cx="294058" cy="65261"/>
          </a:xfrm>
          <a:prstGeom prst="rect">
            <a:avLst/>
          </a:prstGeom>
        </p:spPr>
      </p:pic>
      <p:sp>
        <p:nvSpPr>
          <p:cNvPr id="12" name="テキスト ボックス 11">
            <a:extLst>
              <a:ext uri="{FF2B5EF4-FFF2-40B4-BE49-F238E27FC236}">
                <a16:creationId xmlns:a16="http://schemas.microsoft.com/office/drawing/2014/main" id="{122D456B-6ADC-45A1-827A-22F8D2780851}"/>
              </a:ext>
            </a:extLst>
          </p:cNvPr>
          <p:cNvSpPr txBox="1"/>
          <p:nvPr/>
        </p:nvSpPr>
        <p:spPr>
          <a:xfrm>
            <a:off x="213881" y="4664983"/>
            <a:ext cx="1948967" cy="215444"/>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a:ln>
                  <a:noFill/>
                </a:ln>
                <a:solidFill>
                  <a:schemeClr val="tx1">
                    <a:lumMod val="85000"/>
                    <a:lumOff val="15000"/>
                  </a:schemeClr>
                </a:solidFill>
                <a:effectLst/>
                <a:uLnTx/>
                <a:uFillTx/>
                <a:latin typeface="游ゴシック"/>
                <a:ea typeface="游ゴシック"/>
              </a:rPr>
              <a:t>ドコモ 太郎</a:t>
            </a:r>
            <a:endParaRPr kumimoji="1" lang="en-US" altLang="ja-JP" sz="800" b="1" i="0" u="none" strike="noStrike" kern="1200" cap="none" spc="0" normalizeH="0" baseline="0" noProof="0">
              <a:ln>
                <a:noFill/>
              </a:ln>
              <a:solidFill>
                <a:schemeClr val="tx1">
                  <a:lumMod val="85000"/>
                  <a:lumOff val="15000"/>
                </a:schemeClr>
              </a:solidFill>
              <a:effectLst/>
              <a:uLnTx/>
              <a:uFillTx/>
              <a:latin typeface="游ゴシック"/>
              <a:ea typeface="游ゴシック"/>
            </a:endParaRPr>
          </a:p>
        </p:txBody>
      </p:sp>
    </p:spTree>
    <p:extLst>
      <p:ext uri="{BB962C8B-B14F-4D97-AF65-F5344CB8AC3E}">
        <p14:creationId xmlns:p14="http://schemas.microsoft.com/office/powerpoint/2010/main" val="5416972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48" name="グループ化 47">
            <a:extLst>
              <a:ext uri="{FF2B5EF4-FFF2-40B4-BE49-F238E27FC236}">
                <a16:creationId xmlns:a16="http://schemas.microsoft.com/office/drawing/2014/main" id="{4F9F303B-4BCD-E448-D96E-C6AC34A06217}"/>
              </a:ext>
            </a:extLst>
          </p:cNvPr>
          <p:cNvGrpSpPr/>
          <p:nvPr/>
        </p:nvGrpSpPr>
        <p:grpSpPr>
          <a:xfrm>
            <a:off x="3192720" y="818855"/>
            <a:ext cx="3686884" cy="830997"/>
            <a:chOff x="2867176" y="542590"/>
            <a:chExt cx="3739417" cy="830997"/>
          </a:xfrm>
        </p:grpSpPr>
        <p:sp>
          <p:nvSpPr>
            <p:cNvPr id="10" name="テキスト ボックス 9">
              <a:extLst>
                <a:ext uri="{FF2B5EF4-FFF2-40B4-BE49-F238E27FC236}">
                  <a16:creationId xmlns:a16="http://schemas.microsoft.com/office/drawing/2014/main" id="{CC2381CA-6076-42EE-B273-E3E754AF5D5B}"/>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E39908F-E95C-5E87-1D62-CAB770DF66A0}"/>
                </a:ext>
              </a:extLst>
            </p:cNvPr>
            <p:cNvSpPr txBox="1"/>
            <p:nvPr/>
          </p:nvSpPr>
          <p:spPr>
            <a:xfrm>
              <a:off x="2908829" y="542590"/>
              <a:ext cx="369776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で友だちと通話する</a:t>
              </a: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2AEB8B36-1E12-A1BC-E581-CE15ABBD8F73}"/>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a:ln>
                  <a:noFill/>
                </a:ln>
                <a:solidFill>
                  <a:prstClr val="white"/>
                </a:solidFill>
                <a:effectLst/>
                <a:uLnTx/>
                <a:uFillTx/>
                <a:latin typeface="Meiryo UI"/>
                <a:ea typeface="Meiryo UI"/>
                <a:cs typeface="+mn-cs"/>
              </a:rPr>
              <a:t>通話</a:t>
            </a:r>
            <a:endParaRPr kumimoji="0" lang="zh-TW" altLang="en-US" sz="20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3B24668A-4033-95A8-5818-C88A1A5BFB7B}"/>
              </a:ext>
            </a:extLst>
          </p:cNvPr>
          <p:cNvGrpSpPr/>
          <p:nvPr/>
        </p:nvGrpSpPr>
        <p:grpSpPr>
          <a:xfrm>
            <a:off x="334560" y="2369245"/>
            <a:ext cx="9734457" cy="591687"/>
            <a:chOff x="376034" y="2595864"/>
            <a:chExt cx="9734457" cy="591687"/>
          </a:xfrm>
        </p:grpSpPr>
        <p:grpSp>
          <p:nvGrpSpPr>
            <p:cNvPr id="16" name="グループ化 15">
              <a:extLst>
                <a:ext uri="{FF2B5EF4-FFF2-40B4-BE49-F238E27FC236}">
                  <a16:creationId xmlns:a16="http://schemas.microsoft.com/office/drawing/2014/main" id="{E017D365-AC9E-E56A-921D-0A9F5F14F4C7}"/>
                </a:ext>
              </a:extLst>
            </p:cNvPr>
            <p:cNvGrpSpPr/>
            <p:nvPr/>
          </p:nvGrpSpPr>
          <p:grpSpPr>
            <a:xfrm>
              <a:off x="376034" y="2602776"/>
              <a:ext cx="3226366" cy="584775"/>
              <a:chOff x="4323811" y="2637485"/>
              <a:chExt cx="3226366" cy="584775"/>
            </a:xfrm>
          </p:grpSpPr>
          <p:sp>
            <p:nvSpPr>
              <p:cNvPr id="14" name="楕円 13">
                <a:extLst>
                  <a:ext uri="{FF2B5EF4-FFF2-40B4-BE49-F238E27FC236}">
                    <a16:creationId xmlns:a16="http://schemas.microsoft.com/office/drawing/2014/main" id="{98A98559-3E55-4C7E-0F33-CD943E27919F}"/>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3C2CFFAF-EC27-ACCA-DEFC-683DED95639C}"/>
                  </a:ext>
                </a:extLst>
              </p:cNvPr>
              <p:cNvSpPr txBox="1"/>
              <p:nvPr/>
            </p:nvSpPr>
            <p:spPr>
              <a:xfrm>
                <a:off x="4738927" y="2637485"/>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通話したい友だちとの</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a:ea typeface="Meiryo UI"/>
                    <a:cs typeface="+mn-cs"/>
                  </a:rPr>
                  <a:t>トークルームを開きます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90861947-79C5-8EE9-6198-DA8A8BCC19E7}"/>
                </a:ext>
              </a:extLst>
            </p:cNvPr>
            <p:cNvGrpSpPr/>
            <p:nvPr/>
          </p:nvGrpSpPr>
          <p:grpSpPr>
            <a:xfrm>
              <a:off x="3644915" y="2599539"/>
              <a:ext cx="3119217" cy="584775"/>
              <a:chOff x="4447589" y="2634249"/>
              <a:chExt cx="3119217" cy="584775"/>
            </a:xfrm>
          </p:grpSpPr>
          <p:sp>
            <p:nvSpPr>
              <p:cNvPr id="19" name="楕円 18">
                <a:extLst>
                  <a:ext uri="{FF2B5EF4-FFF2-40B4-BE49-F238E27FC236}">
                    <a16:creationId xmlns:a16="http://schemas.microsoft.com/office/drawing/2014/main" id="{44E7B28E-F952-D901-5AC5-CDF9643C9F20}"/>
                  </a:ext>
                </a:extLst>
              </p:cNvPr>
              <p:cNvSpPr/>
              <p:nvPr/>
            </p:nvSpPr>
            <p:spPr>
              <a:xfrm>
                <a:off x="4447589" y="2707670"/>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5BC26BDF-6883-C49D-410A-EF7C78680F7E}"/>
                  </a:ext>
                </a:extLst>
              </p:cNvPr>
              <p:cNvSpPr txBox="1"/>
              <p:nvPr/>
            </p:nvSpPr>
            <p:spPr>
              <a:xfrm>
                <a:off x="4843589" y="2634249"/>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右上の「電話」アイコンを</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タップします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A4617E03-46FE-52EF-F8A8-28B73D2EEC28}"/>
                </a:ext>
              </a:extLst>
            </p:cNvPr>
            <p:cNvGrpSpPr/>
            <p:nvPr/>
          </p:nvGrpSpPr>
          <p:grpSpPr>
            <a:xfrm>
              <a:off x="6510785" y="2595864"/>
              <a:ext cx="3599706" cy="584775"/>
              <a:chOff x="4246898" y="2640385"/>
              <a:chExt cx="3599706" cy="584775"/>
            </a:xfrm>
          </p:grpSpPr>
          <p:sp>
            <p:nvSpPr>
              <p:cNvPr id="23" name="楕円 22">
                <a:extLst>
                  <a:ext uri="{FF2B5EF4-FFF2-40B4-BE49-F238E27FC236}">
                    <a16:creationId xmlns:a16="http://schemas.microsoft.com/office/drawing/2014/main" id="{EED72E8F-7FC3-5B36-0602-E4B8FC658916}"/>
                  </a:ext>
                </a:extLst>
              </p:cNvPr>
              <p:cNvSpPr/>
              <p:nvPr/>
            </p:nvSpPr>
            <p:spPr>
              <a:xfrm>
                <a:off x="4246898" y="2706048"/>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B41F4912-EBB0-5B1B-A789-A2B46B780BC4}"/>
                  </a:ext>
                </a:extLst>
              </p:cNvPr>
              <p:cNvSpPr txBox="1"/>
              <p:nvPr/>
            </p:nvSpPr>
            <p:spPr>
              <a:xfrm>
                <a:off x="4642898" y="2640385"/>
                <a:ext cx="3203706"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「音声通話」もしくは、「ビデオ通話」をタップして、通話開始です</a:t>
                </a:r>
                <a:endParaRPr kumimoji="0" lang="en-US" altLang="ja-JP" sz="16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7" name="テキスト ボックス 46">
            <a:extLst>
              <a:ext uri="{FF2B5EF4-FFF2-40B4-BE49-F238E27FC236}">
                <a16:creationId xmlns:a16="http://schemas.microsoft.com/office/drawing/2014/main" id="{2605DBC1-34B9-F31B-BEC4-670B49B18929}"/>
              </a:ext>
            </a:extLst>
          </p:cNvPr>
          <p:cNvSpPr txBox="1"/>
          <p:nvPr/>
        </p:nvSpPr>
        <p:spPr>
          <a:xfrm>
            <a:off x="2660036" y="1319886"/>
            <a:ext cx="458592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LINE</a:t>
            </a: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では友だちになっているユーザー同士で、</a:t>
            </a:r>
            <a:endParaRPr kumimoji="0" lang="en-US" altLang="ja-JP"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a:ln>
                  <a:noFill/>
                </a:ln>
                <a:solidFill>
                  <a:srgbClr val="111111"/>
                </a:solidFill>
                <a:effectLst/>
                <a:highlight>
                  <a:srgbClr val="FFFFFF"/>
                </a:highlight>
                <a:uLnTx/>
                <a:uFillTx/>
                <a:latin typeface="Meiryo UI" panose="020B0604030504040204" pitchFamily="50" charset="-128"/>
                <a:ea typeface="Meiryo UI" panose="020B0604030504040204" pitchFamily="50" charset="-128"/>
                <a:cs typeface="+mn-cs"/>
              </a:rPr>
              <a:t>無料で音声通話やビデオ通話を楽しむことができます。</a:t>
            </a:r>
            <a:endParaRPr kumimoji="0" lang="ja-JP" altLang="en-US" sz="16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6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28" name="グループ化 27">
            <a:extLst>
              <a:ext uri="{FF2B5EF4-FFF2-40B4-BE49-F238E27FC236}">
                <a16:creationId xmlns:a16="http://schemas.microsoft.com/office/drawing/2014/main" id="{9EBAC706-1893-184B-6A75-BCA52BB7D750}"/>
              </a:ext>
            </a:extLst>
          </p:cNvPr>
          <p:cNvGrpSpPr/>
          <p:nvPr/>
        </p:nvGrpSpPr>
        <p:grpSpPr>
          <a:xfrm>
            <a:off x="336957" y="1741675"/>
            <a:ext cx="1680380" cy="513181"/>
            <a:chOff x="3999338" y="3714750"/>
            <a:chExt cx="1907323" cy="685800"/>
          </a:xfrm>
        </p:grpSpPr>
        <p:sp>
          <p:nvSpPr>
            <p:cNvPr id="29" name="四角形: 角を丸くする 28">
              <a:extLst>
                <a:ext uri="{FF2B5EF4-FFF2-40B4-BE49-F238E27FC236}">
                  <a16:creationId xmlns:a16="http://schemas.microsoft.com/office/drawing/2014/main" id="{ED56004B-6693-0BBF-9D8B-094EC4786C9C}"/>
                </a:ext>
              </a:extLst>
            </p:cNvPr>
            <p:cNvSpPr/>
            <p:nvPr/>
          </p:nvSpPr>
          <p:spPr>
            <a:xfrm>
              <a:off x="3999441" y="3714750"/>
              <a:ext cx="1839384"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1" name="テキスト ボックス 30">
              <a:extLst>
                <a:ext uri="{FF2B5EF4-FFF2-40B4-BE49-F238E27FC236}">
                  <a16:creationId xmlns:a16="http://schemas.microsoft.com/office/drawing/2014/main" id="{6681E823-F85B-2A72-56B3-AAAED4E17003}"/>
                </a:ext>
              </a:extLst>
            </p:cNvPr>
            <p:cNvSpPr txBox="1"/>
            <p:nvPr/>
          </p:nvSpPr>
          <p:spPr>
            <a:xfrm>
              <a:off x="3999338" y="3845617"/>
              <a:ext cx="1907323" cy="3701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トークルームからの通話</a:t>
              </a:r>
              <a:endParaRPr kumimoji="0" lang="en-US" altLang="ja-JP" sz="12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pic>
        <p:nvPicPr>
          <p:cNvPr id="4" name="図 3" descr="電子機器, キーボード が含まれている画像&#10;&#10;自動的に生成された説明">
            <a:extLst>
              <a:ext uri="{FF2B5EF4-FFF2-40B4-BE49-F238E27FC236}">
                <a16:creationId xmlns:a16="http://schemas.microsoft.com/office/drawing/2014/main" id="{3BC36FAB-49E8-EB5E-716A-96E03124BDC5}"/>
              </a:ext>
            </a:extLst>
          </p:cNvPr>
          <p:cNvPicPr>
            <a:picLocks noChangeAspect="1"/>
          </p:cNvPicPr>
          <p:nvPr/>
        </p:nvPicPr>
        <p:blipFill rotWithShape="1">
          <a:blip r:embed="rId3">
            <a:extLst>
              <a:ext uri="{28A0092B-C50C-407E-A947-70E740481C1C}">
                <a14:useLocalDpi xmlns:a14="http://schemas.microsoft.com/office/drawing/2010/main" val="0"/>
              </a:ext>
            </a:extLst>
          </a:blip>
          <a:srcRect t="6918" b="2207"/>
          <a:stretch/>
        </p:blipFill>
        <p:spPr>
          <a:xfrm>
            <a:off x="605852" y="3005347"/>
            <a:ext cx="2155331" cy="3508575"/>
          </a:xfrm>
          <a:prstGeom prst="rect">
            <a:avLst/>
          </a:prstGeom>
        </p:spPr>
      </p:pic>
      <p:pic>
        <p:nvPicPr>
          <p:cNvPr id="5" name="図 4" descr="電子機器, キーボード が含まれている画像&#10;&#10;自動的に生成された説明">
            <a:extLst>
              <a:ext uri="{FF2B5EF4-FFF2-40B4-BE49-F238E27FC236}">
                <a16:creationId xmlns:a16="http://schemas.microsoft.com/office/drawing/2014/main" id="{4B688FE8-B09B-90AA-0CC8-B96171C979A3}"/>
              </a:ext>
            </a:extLst>
          </p:cNvPr>
          <p:cNvPicPr>
            <a:picLocks noChangeAspect="1"/>
          </p:cNvPicPr>
          <p:nvPr/>
        </p:nvPicPr>
        <p:blipFill rotWithShape="1">
          <a:blip r:embed="rId3">
            <a:extLst>
              <a:ext uri="{28A0092B-C50C-407E-A947-70E740481C1C}">
                <a14:useLocalDpi xmlns:a14="http://schemas.microsoft.com/office/drawing/2010/main" val="0"/>
              </a:ext>
            </a:extLst>
          </a:blip>
          <a:srcRect t="6918" b="2207"/>
          <a:stretch/>
        </p:blipFill>
        <p:spPr>
          <a:xfrm>
            <a:off x="3852349" y="3005347"/>
            <a:ext cx="2155331" cy="3508575"/>
          </a:xfrm>
          <a:prstGeom prst="rect">
            <a:avLst/>
          </a:prstGeom>
        </p:spPr>
      </p:pic>
      <p:pic>
        <p:nvPicPr>
          <p:cNvPr id="12" name="図 11" descr="スクリーンショットの画面&#10;&#10;自動的に生成された説明">
            <a:extLst>
              <a:ext uri="{FF2B5EF4-FFF2-40B4-BE49-F238E27FC236}">
                <a16:creationId xmlns:a16="http://schemas.microsoft.com/office/drawing/2014/main" id="{3BA0048E-BD1D-81C4-433B-E044ABC162E4}"/>
              </a:ext>
            </a:extLst>
          </p:cNvPr>
          <p:cNvPicPr>
            <a:picLocks noChangeAspect="1"/>
          </p:cNvPicPr>
          <p:nvPr/>
        </p:nvPicPr>
        <p:blipFill rotWithShape="1">
          <a:blip r:embed="rId4">
            <a:extLst>
              <a:ext uri="{28A0092B-C50C-407E-A947-70E740481C1C}">
                <a14:useLocalDpi xmlns:a14="http://schemas.microsoft.com/office/drawing/2010/main" val="0"/>
              </a:ext>
            </a:extLst>
          </a:blip>
          <a:srcRect t="5892" b="4237"/>
          <a:stretch/>
        </p:blipFill>
        <p:spPr>
          <a:xfrm>
            <a:off x="7098846" y="3005346"/>
            <a:ext cx="2155331" cy="3508575"/>
          </a:xfrm>
          <a:prstGeom prst="rect">
            <a:avLst/>
          </a:prstGeom>
        </p:spPr>
      </p:pic>
      <p:sp>
        <p:nvSpPr>
          <p:cNvPr id="6" name="Slide Number Placeholder 4">
            <a:extLst>
              <a:ext uri="{FF2B5EF4-FFF2-40B4-BE49-F238E27FC236}">
                <a16:creationId xmlns:a16="http://schemas.microsoft.com/office/drawing/2014/main" id="{8C113AD0-4306-BD56-27AC-7A01D9F03114}"/>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1" name="図 10">
            <a:extLst>
              <a:ext uri="{FF2B5EF4-FFF2-40B4-BE49-F238E27FC236}">
                <a16:creationId xmlns:a16="http://schemas.microsoft.com/office/drawing/2014/main" id="{4EB2E2DA-C06E-B476-CFF5-DAA087FABD32}"/>
              </a:ext>
            </a:extLst>
          </p:cNvPr>
          <p:cNvPicPr>
            <a:picLocks noChangeAspect="1"/>
          </p:cNvPicPr>
          <p:nvPr/>
        </p:nvPicPr>
        <p:blipFill>
          <a:blip r:embed="rId5"/>
          <a:stretch>
            <a:fillRect/>
          </a:stretch>
        </p:blipFill>
        <p:spPr>
          <a:xfrm>
            <a:off x="5462565" y="2872333"/>
            <a:ext cx="335594" cy="345763"/>
          </a:xfrm>
          <a:prstGeom prst="flowChartConnector">
            <a:avLst/>
          </a:prstGeom>
          <a:ln w="57150">
            <a:solidFill>
              <a:srgbClr val="C00000"/>
            </a:solidFill>
          </a:ln>
        </p:spPr>
      </p:pic>
      <p:sp>
        <p:nvSpPr>
          <p:cNvPr id="3" name="スライド番号プレースホルダー 2">
            <a:extLst>
              <a:ext uri="{FF2B5EF4-FFF2-40B4-BE49-F238E27FC236}">
                <a16:creationId xmlns:a16="http://schemas.microsoft.com/office/drawing/2014/main" id="{FE2E1944-99F9-D817-5C88-57F9C831B942}"/>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185811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A384-F340-4851-53C7-CC5CE48D638B}"/>
            </a:ext>
          </a:extLst>
        </p:cNvPr>
        <p:cNvGrpSpPr/>
        <p:nvPr/>
      </p:nvGrpSpPr>
      <p:grpSpPr>
        <a:xfrm>
          <a:off x="0" y="0"/>
          <a:ext cx="1" cy="1"/>
          <a:chOff x="0" y="0"/>
          <a:chExt cx="1" cy="1"/>
        </a:xfrm>
      </p:grpSpPr>
      <p:sp>
        <p:nvSpPr>
          <p:cNvPr id="32" name="正方形/長方形 31">
            <a:extLst>
              <a:ext uri="{FF2B5EF4-FFF2-40B4-BE49-F238E27FC236}">
                <a16:creationId xmlns:a16="http://schemas.microsoft.com/office/drawing/2014/main" id="{D11B6089-DFDF-3E72-0955-FC993C149739}"/>
              </a:ext>
            </a:extLst>
          </p:cNvPr>
          <p:cNvSpPr/>
          <p:nvPr/>
        </p:nvSpPr>
        <p:spPr>
          <a:xfrm>
            <a:off x="3838756" y="6214939"/>
            <a:ext cx="301924" cy="29898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a:extLst>
              <a:ext uri="{FF2B5EF4-FFF2-40B4-BE49-F238E27FC236}">
                <a16:creationId xmlns:a16="http://schemas.microsoft.com/office/drawing/2014/main" id="{433E1B3F-01F9-D5A2-07D8-115E4F5E6A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708" y="3844112"/>
            <a:ext cx="1563146" cy="2696802"/>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グループ化 47">
            <a:extLst>
              <a:ext uri="{FF2B5EF4-FFF2-40B4-BE49-F238E27FC236}">
                <a16:creationId xmlns:a16="http://schemas.microsoft.com/office/drawing/2014/main" id="{4EF64CF3-4A86-30CF-4EA3-368B2575BDFB}"/>
              </a:ext>
            </a:extLst>
          </p:cNvPr>
          <p:cNvGrpSpPr/>
          <p:nvPr/>
        </p:nvGrpSpPr>
        <p:grpSpPr>
          <a:xfrm>
            <a:off x="2484409" y="818855"/>
            <a:ext cx="4761556" cy="1200329"/>
            <a:chOff x="2867176" y="542590"/>
            <a:chExt cx="3739417" cy="1200329"/>
          </a:xfrm>
        </p:grpSpPr>
        <p:sp>
          <p:nvSpPr>
            <p:cNvPr id="10" name="テキスト ボックス 9">
              <a:extLst>
                <a:ext uri="{FF2B5EF4-FFF2-40B4-BE49-F238E27FC236}">
                  <a16:creationId xmlns:a16="http://schemas.microsoft.com/office/drawing/2014/main" id="{26A14929-FA41-52EC-9FA0-5ADAB2001D29}"/>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D56DC20C-4268-5730-7083-23C382DE4F86}"/>
                </a:ext>
              </a:extLst>
            </p:cNvPr>
            <p:cNvSpPr txBox="1"/>
            <p:nvPr/>
          </p:nvSpPr>
          <p:spPr>
            <a:xfrm>
              <a:off x="2908829" y="542590"/>
              <a:ext cx="3697764"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で友だちに写真や動画を送る</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43BE9588-BBEC-4525-A0B0-407CE54BBFAA}"/>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写真・動画送信</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92118D28-3140-659E-4A9B-E7C1EF9960A1}"/>
              </a:ext>
            </a:extLst>
          </p:cNvPr>
          <p:cNvGrpSpPr/>
          <p:nvPr/>
        </p:nvGrpSpPr>
        <p:grpSpPr>
          <a:xfrm>
            <a:off x="334560" y="2357486"/>
            <a:ext cx="9734457" cy="603446"/>
            <a:chOff x="376034" y="2584105"/>
            <a:chExt cx="9734457" cy="603446"/>
          </a:xfrm>
        </p:grpSpPr>
        <p:grpSp>
          <p:nvGrpSpPr>
            <p:cNvPr id="16" name="グループ化 15">
              <a:extLst>
                <a:ext uri="{FF2B5EF4-FFF2-40B4-BE49-F238E27FC236}">
                  <a16:creationId xmlns:a16="http://schemas.microsoft.com/office/drawing/2014/main" id="{A08C7FBC-5FB3-A2E7-97DB-172072BB768A}"/>
                </a:ext>
              </a:extLst>
            </p:cNvPr>
            <p:cNvGrpSpPr/>
            <p:nvPr/>
          </p:nvGrpSpPr>
          <p:grpSpPr>
            <a:xfrm>
              <a:off x="376034" y="2602776"/>
              <a:ext cx="3226366" cy="584775"/>
              <a:chOff x="4323811" y="2637485"/>
              <a:chExt cx="3226366" cy="584775"/>
            </a:xfrm>
          </p:grpSpPr>
          <p:sp>
            <p:nvSpPr>
              <p:cNvPr id="14" name="楕円 13">
                <a:extLst>
                  <a:ext uri="{FF2B5EF4-FFF2-40B4-BE49-F238E27FC236}">
                    <a16:creationId xmlns:a16="http://schemas.microsoft.com/office/drawing/2014/main" id="{393BD265-2DB9-C409-2757-BB717371E4C0}"/>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F0397265-A9D7-52DF-B901-3C133D50A607}"/>
                  </a:ext>
                </a:extLst>
              </p:cNvPr>
              <p:cNvSpPr txBox="1"/>
              <p:nvPr/>
            </p:nvSpPr>
            <p:spPr>
              <a:xfrm>
                <a:off x="4738927" y="2637485"/>
                <a:ext cx="2811250"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画像を送りたい友だちの</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トークルームを開きます</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E0186179-BCED-296B-5D21-37D6EB4D7ED9}"/>
                </a:ext>
              </a:extLst>
            </p:cNvPr>
            <p:cNvGrpSpPr/>
            <p:nvPr/>
          </p:nvGrpSpPr>
          <p:grpSpPr>
            <a:xfrm>
              <a:off x="3307079" y="2584105"/>
              <a:ext cx="3111122" cy="584775"/>
              <a:chOff x="4109753" y="2618815"/>
              <a:chExt cx="3111122" cy="584775"/>
            </a:xfrm>
          </p:grpSpPr>
          <p:sp>
            <p:nvSpPr>
              <p:cNvPr id="19" name="楕円 18">
                <a:extLst>
                  <a:ext uri="{FF2B5EF4-FFF2-40B4-BE49-F238E27FC236}">
                    <a16:creationId xmlns:a16="http://schemas.microsoft.com/office/drawing/2014/main" id="{33C43D5C-D3C1-393F-BDF4-FD9F93EDD258}"/>
                  </a:ext>
                </a:extLst>
              </p:cNvPr>
              <p:cNvSpPr/>
              <p:nvPr/>
            </p:nvSpPr>
            <p:spPr>
              <a:xfrm>
                <a:off x="4109753" y="2715243"/>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2A9AAF87-8843-8DB2-B22D-D05A20ED1EB1}"/>
                  </a:ext>
                </a:extLst>
              </p:cNvPr>
              <p:cNvSpPr txBox="1"/>
              <p:nvPr/>
            </p:nvSpPr>
            <p:spPr>
              <a:xfrm>
                <a:off x="4497658" y="2618815"/>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メッセージ入力ウィンドウ</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横の</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画像</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のアイコンをタップ</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B1F51109-92F0-BD5E-7D1E-B09C2390F1BA}"/>
                </a:ext>
              </a:extLst>
            </p:cNvPr>
            <p:cNvGrpSpPr/>
            <p:nvPr/>
          </p:nvGrpSpPr>
          <p:grpSpPr>
            <a:xfrm>
              <a:off x="6510785" y="2595864"/>
              <a:ext cx="3599706" cy="461663"/>
              <a:chOff x="4246898" y="2640385"/>
              <a:chExt cx="3599706" cy="461663"/>
            </a:xfrm>
          </p:grpSpPr>
          <p:sp>
            <p:nvSpPr>
              <p:cNvPr id="23" name="楕円 22">
                <a:extLst>
                  <a:ext uri="{FF2B5EF4-FFF2-40B4-BE49-F238E27FC236}">
                    <a16:creationId xmlns:a16="http://schemas.microsoft.com/office/drawing/2014/main" id="{F721FD35-38FC-5D22-85FD-3B1B9E365805}"/>
                  </a:ext>
                </a:extLst>
              </p:cNvPr>
              <p:cNvSpPr/>
              <p:nvPr/>
            </p:nvSpPr>
            <p:spPr>
              <a:xfrm>
                <a:off x="4246898" y="2706048"/>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D8928E24-57AB-8306-5B9E-EAA02F2938B9}"/>
                  </a:ext>
                </a:extLst>
              </p:cNvPr>
              <p:cNvSpPr txBox="1"/>
              <p:nvPr/>
            </p:nvSpPr>
            <p:spPr>
              <a:xfrm>
                <a:off x="4642898" y="2640385"/>
                <a:ext cx="3203706" cy="338554"/>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写真や動画を選択し、　　をタップ</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7" name="テキスト ボックス 46">
            <a:extLst>
              <a:ext uri="{FF2B5EF4-FFF2-40B4-BE49-F238E27FC236}">
                <a16:creationId xmlns:a16="http://schemas.microsoft.com/office/drawing/2014/main" id="{CDACAFE1-A51D-2EC6-EDDD-D13C1C609431}"/>
              </a:ext>
            </a:extLst>
          </p:cNvPr>
          <p:cNvSpPr txBox="1"/>
          <p:nvPr/>
        </p:nvSpPr>
        <p:spPr>
          <a:xfrm>
            <a:off x="2537448" y="1356385"/>
            <a:ext cx="458592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LINE</a:t>
            </a:r>
            <a:r>
              <a:rPr kumimoji="0" lang="ja-JP" altLang="en-US"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では友だちになっているユーザー同士で、</a:t>
            </a:r>
            <a:endParaRPr kumimoji="0" lang="en-US" altLang="ja-JP"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写真や動画を送って楽しむことができます。</a:t>
            </a:r>
            <a:endParaRPr kumimoji="0" lang="ja-JP" altLang="en-US" sz="1600" b="1" i="0" u="none" strike="noStrike" kern="1200" cap="none" spc="0" normalizeH="0" baseline="0" noProof="0" dirty="0">
              <a:ln>
                <a:noFill/>
              </a:ln>
              <a:solidFill>
                <a:srgbClr val="40404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600" b="1" i="0" u="none" strike="noStrike" kern="1200" cap="none" spc="0" normalizeH="0" baseline="0" noProof="0" dirty="0">
              <a:ln>
                <a:noFill/>
              </a:ln>
              <a:solidFill>
                <a:srgbClr val="404040"/>
              </a:solidFill>
              <a:effectLst/>
              <a:uLnTx/>
              <a:uFillTx/>
              <a:latin typeface="Meiryo UI" panose="020B0604030504040204" pitchFamily="50" charset="-128"/>
              <a:ea typeface="Meiryo UI" panose="020B0604030504040204" pitchFamily="50" charset="-128"/>
              <a:cs typeface="+mn-cs"/>
            </a:endParaRPr>
          </a:p>
        </p:txBody>
      </p:sp>
      <p:grpSp>
        <p:nvGrpSpPr>
          <p:cNvPr id="28" name="グループ化 27">
            <a:extLst>
              <a:ext uri="{FF2B5EF4-FFF2-40B4-BE49-F238E27FC236}">
                <a16:creationId xmlns:a16="http://schemas.microsoft.com/office/drawing/2014/main" id="{126C72FA-FB92-FED6-FE71-0B5BA86A6C80}"/>
              </a:ext>
            </a:extLst>
          </p:cNvPr>
          <p:cNvGrpSpPr/>
          <p:nvPr/>
        </p:nvGrpSpPr>
        <p:grpSpPr>
          <a:xfrm>
            <a:off x="336957" y="1741675"/>
            <a:ext cx="1680380" cy="513181"/>
            <a:chOff x="3999338" y="3714750"/>
            <a:chExt cx="1907323" cy="685800"/>
          </a:xfrm>
        </p:grpSpPr>
        <p:sp>
          <p:nvSpPr>
            <p:cNvPr id="29" name="四角形: 角を丸くする 28">
              <a:extLst>
                <a:ext uri="{FF2B5EF4-FFF2-40B4-BE49-F238E27FC236}">
                  <a16:creationId xmlns:a16="http://schemas.microsoft.com/office/drawing/2014/main" id="{D88821E7-521F-F0BD-9DE1-364FEE2585FD}"/>
                </a:ext>
              </a:extLst>
            </p:cNvPr>
            <p:cNvSpPr/>
            <p:nvPr/>
          </p:nvSpPr>
          <p:spPr>
            <a:xfrm>
              <a:off x="3999441" y="3714750"/>
              <a:ext cx="1839384"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1" name="テキスト ボックス 30">
              <a:extLst>
                <a:ext uri="{FF2B5EF4-FFF2-40B4-BE49-F238E27FC236}">
                  <a16:creationId xmlns:a16="http://schemas.microsoft.com/office/drawing/2014/main" id="{FBAE2C22-9FBD-989C-7A3A-C0F8F7B41902}"/>
                </a:ext>
              </a:extLst>
            </p:cNvPr>
            <p:cNvSpPr txBox="1"/>
            <p:nvPr/>
          </p:nvSpPr>
          <p:spPr>
            <a:xfrm>
              <a:off x="3999338" y="3845617"/>
              <a:ext cx="1907323" cy="3701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トークルームからの送信</a:t>
              </a:r>
              <a:endParaRPr kumimoji="0" lang="en-US" altLang="ja-JP"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pic>
        <p:nvPicPr>
          <p:cNvPr id="4" name="図 3" descr="電子機器, キーボード が含まれている画像&#10;&#10;自動的に生成された説明">
            <a:extLst>
              <a:ext uri="{FF2B5EF4-FFF2-40B4-BE49-F238E27FC236}">
                <a16:creationId xmlns:a16="http://schemas.microsoft.com/office/drawing/2014/main" id="{8A2C9D41-059A-D61B-8F94-48DBC86C055E}"/>
              </a:ext>
            </a:extLst>
          </p:cNvPr>
          <p:cNvPicPr>
            <a:picLocks noChangeAspect="1"/>
          </p:cNvPicPr>
          <p:nvPr/>
        </p:nvPicPr>
        <p:blipFill rotWithShape="1">
          <a:blip r:embed="rId4">
            <a:extLst>
              <a:ext uri="{28A0092B-C50C-407E-A947-70E740481C1C}">
                <a14:useLocalDpi xmlns:a14="http://schemas.microsoft.com/office/drawing/2010/main" val="0"/>
              </a:ext>
            </a:extLst>
          </a:blip>
          <a:srcRect t="6918" b="2207"/>
          <a:stretch/>
        </p:blipFill>
        <p:spPr>
          <a:xfrm>
            <a:off x="605852" y="3005347"/>
            <a:ext cx="2155331" cy="3508575"/>
          </a:xfrm>
          <a:prstGeom prst="rect">
            <a:avLst/>
          </a:prstGeom>
        </p:spPr>
      </p:pic>
      <p:sp>
        <p:nvSpPr>
          <p:cNvPr id="6" name="Slide Number Placeholder 4">
            <a:extLst>
              <a:ext uri="{FF2B5EF4-FFF2-40B4-BE49-F238E27FC236}">
                <a16:creationId xmlns:a16="http://schemas.microsoft.com/office/drawing/2014/main" id="{49D29D50-53FD-9BE0-F4A5-50DD34745617}"/>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44711148-42E7-B129-1B02-54908AB8DC35}"/>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026" name="Picture 2" descr="思い出を共有しよう！LINE基本講座「写真の送り方」📸｜コスモヘルス モバイル">
            <a:extLst>
              <a:ext uri="{FF2B5EF4-FFF2-40B4-BE49-F238E27FC236}">
                <a16:creationId xmlns:a16="http://schemas.microsoft.com/office/drawing/2014/main" id="{565495AA-7FC9-ED06-CE8E-16011BBF20B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05" t="2169" r="4213" b="2884"/>
          <a:stretch/>
        </p:blipFill>
        <p:spPr bwMode="auto">
          <a:xfrm>
            <a:off x="3479427" y="3020018"/>
            <a:ext cx="2065905" cy="353171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7" name="図 16">
            <a:extLst>
              <a:ext uri="{FF2B5EF4-FFF2-40B4-BE49-F238E27FC236}">
                <a16:creationId xmlns:a16="http://schemas.microsoft.com/office/drawing/2014/main" id="{29D72D6B-FB31-B28A-2354-21669005AFAC}"/>
              </a:ext>
            </a:extLst>
          </p:cNvPr>
          <p:cNvPicPr>
            <a:picLocks noChangeAspect="1"/>
          </p:cNvPicPr>
          <p:nvPr/>
        </p:nvPicPr>
        <p:blipFill>
          <a:blip r:embed="rId6"/>
          <a:stretch>
            <a:fillRect/>
          </a:stretch>
        </p:blipFill>
        <p:spPr>
          <a:xfrm>
            <a:off x="8747108" y="2396764"/>
            <a:ext cx="314325" cy="300038"/>
          </a:xfrm>
          <a:prstGeom prst="rect">
            <a:avLst/>
          </a:prstGeom>
        </p:spPr>
      </p:pic>
      <p:pic>
        <p:nvPicPr>
          <p:cNvPr id="25" name="図 24">
            <a:extLst>
              <a:ext uri="{FF2B5EF4-FFF2-40B4-BE49-F238E27FC236}">
                <a16:creationId xmlns:a16="http://schemas.microsoft.com/office/drawing/2014/main" id="{424D2635-190D-AC73-B200-BF9ADA1847AA}"/>
              </a:ext>
            </a:extLst>
          </p:cNvPr>
          <p:cNvPicPr>
            <a:picLocks noChangeAspect="1"/>
          </p:cNvPicPr>
          <p:nvPr/>
        </p:nvPicPr>
        <p:blipFill>
          <a:blip r:embed="rId7"/>
          <a:stretch>
            <a:fillRect/>
          </a:stretch>
        </p:blipFill>
        <p:spPr>
          <a:xfrm>
            <a:off x="6345075" y="2942261"/>
            <a:ext cx="2228849" cy="1593314"/>
          </a:xfrm>
          <a:prstGeom prst="rect">
            <a:avLst/>
          </a:prstGeom>
        </p:spPr>
      </p:pic>
      <p:pic>
        <p:nvPicPr>
          <p:cNvPr id="26" name="図 25">
            <a:extLst>
              <a:ext uri="{FF2B5EF4-FFF2-40B4-BE49-F238E27FC236}">
                <a16:creationId xmlns:a16="http://schemas.microsoft.com/office/drawing/2014/main" id="{EF1CE360-EE52-921D-55F4-A2A2585F136F}"/>
              </a:ext>
            </a:extLst>
          </p:cNvPr>
          <p:cNvPicPr>
            <a:picLocks noChangeAspect="1"/>
          </p:cNvPicPr>
          <p:nvPr/>
        </p:nvPicPr>
        <p:blipFill>
          <a:blip r:embed="rId6"/>
          <a:stretch>
            <a:fillRect/>
          </a:stretch>
        </p:blipFill>
        <p:spPr>
          <a:xfrm>
            <a:off x="8322827" y="2989270"/>
            <a:ext cx="239258" cy="228383"/>
          </a:xfrm>
          <a:prstGeom prst="rect">
            <a:avLst/>
          </a:prstGeom>
        </p:spPr>
      </p:pic>
      <p:pic>
        <p:nvPicPr>
          <p:cNvPr id="42" name="図 41">
            <a:extLst>
              <a:ext uri="{FF2B5EF4-FFF2-40B4-BE49-F238E27FC236}">
                <a16:creationId xmlns:a16="http://schemas.microsoft.com/office/drawing/2014/main" id="{77DE6C28-BEEC-AEEE-9B99-5E2E9331A2E4}"/>
              </a:ext>
            </a:extLst>
          </p:cNvPr>
          <p:cNvPicPr>
            <a:picLocks noChangeAspect="1"/>
          </p:cNvPicPr>
          <p:nvPr/>
        </p:nvPicPr>
        <p:blipFill>
          <a:blip r:embed="rId8"/>
          <a:stretch>
            <a:fillRect/>
          </a:stretch>
        </p:blipFill>
        <p:spPr>
          <a:xfrm>
            <a:off x="3838756" y="6141093"/>
            <a:ext cx="377230" cy="371426"/>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730245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CEEA-46F3-9C54-DA93-F965513C6203}"/>
            </a:ext>
          </a:extLst>
        </p:cNvPr>
        <p:cNvGrpSpPr/>
        <p:nvPr/>
      </p:nvGrpSpPr>
      <p:grpSpPr>
        <a:xfrm>
          <a:off x="0" y="0"/>
          <a:ext cx="1" cy="1"/>
          <a:chOff x="0" y="0"/>
          <a:chExt cx="1" cy="1"/>
        </a:xfrm>
      </p:grpSpPr>
      <p:grpSp>
        <p:nvGrpSpPr>
          <p:cNvPr id="48" name="グループ化 47">
            <a:extLst>
              <a:ext uri="{FF2B5EF4-FFF2-40B4-BE49-F238E27FC236}">
                <a16:creationId xmlns:a16="http://schemas.microsoft.com/office/drawing/2014/main" id="{ED21373F-05DC-6CAA-A407-EDCBED8BE331}"/>
              </a:ext>
            </a:extLst>
          </p:cNvPr>
          <p:cNvGrpSpPr/>
          <p:nvPr/>
        </p:nvGrpSpPr>
        <p:grpSpPr>
          <a:xfrm>
            <a:off x="1632857" y="818855"/>
            <a:ext cx="7289074" cy="1200329"/>
            <a:chOff x="2867176" y="542590"/>
            <a:chExt cx="3739417" cy="1200329"/>
          </a:xfrm>
        </p:grpSpPr>
        <p:sp>
          <p:nvSpPr>
            <p:cNvPr id="10" name="テキスト ボックス 9">
              <a:extLst>
                <a:ext uri="{FF2B5EF4-FFF2-40B4-BE49-F238E27FC236}">
                  <a16:creationId xmlns:a16="http://schemas.microsoft.com/office/drawing/2014/main" id="{728BDE9B-65D7-A596-B9CE-2886817FF274}"/>
                </a:ext>
              </a:extLst>
            </p:cNvPr>
            <p:cNvSpPr txBox="1"/>
            <p:nvPr/>
          </p:nvSpPr>
          <p:spPr>
            <a:xfrm>
              <a:off x="2867176" y="832468"/>
              <a:ext cx="3524099" cy="126677"/>
            </a:xfrm>
            <a:prstGeom prst="rect">
              <a:avLst/>
            </a:prstGeom>
            <a:solidFill>
              <a:srgbClr val="FFCC99"/>
            </a:solidFill>
          </p:spPr>
          <p:txBody>
            <a:bodyPr wrap="square" rtlCol="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srgbClr val="000000">
                    <a:lumMod val="75000"/>
                    <a:lumOff val="25000"/>
                  </a:srgbClr>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E269A52C-7B59-E10A-52D1-82F808935084}"/>
                </a:ext>
              </a:extLst>
            </p:cNvPr>
            <p:cNvSpPr txBox="1"/>
            <p:nvPr/>
          </p:nvSpPr>
          <p:spPr>
            <a:xfrm>
              <a:off x="2908829" y="542590"/>
              <a:ext cx="3697764"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LINE</a:t>
              </a:r>
              <a:r>
                <a:rPr kumimoji="1" lang="ja-JP" altLang="en-US"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で友だちから送られてきた写真や動画を保存する</a:t>
              </a: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p:txBody>
        </p:sp>
      </p:grpSp>
      <p:sp>
        <p:nvSpPr>
          <p:cNvPr id="7" name="テキスト ボックス 6">
            <a:extLst>
              <a:ext uri="{FF2B5EF4-FFF2-40B4-BE49-F238E27FC236}">
                <a16:creationId xmlns:a16="http://schemas.microsoft.com/office/drawing/2014/main" id="{E9E4903C-49C6-91DF-888C-132A2969D405}"/>
              </a:ext>
            </a:extLst>
          </p:cNvPr>
          <p:cNvSpPr txBox="1"/>
          <p:nvPr/>
        </p:nvSpPr>
        <p:spPr>
          <a:xfrm>
            <a:off x="-14288" y="27210"/>
            <a:ext cx="8301036"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TW" altLang="en-US" sz="2000" b="1" i="0" u="none" strike="noStrike" kern="1200" cap="none" spc="0" normalizeH="0" baseline="0" noProof="0" dirty="0">
                <a:ln>
                  <a:noFill/>
                </a:ln>
                <a:solidFill>
                  <a:prstClr val="white"/>
                </a:solidFill>
                <a:effectLst/>
                <a:uLnTx/>
                <a:uFillTx/>
                <a:latin typeface="Meiryo UI"/>
                <a:ea typeface="Meiryo UI"/>
                <a:cs typeface="+mn-cs"/>
              </a:rPr>
              <a:t>｜</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参考</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 </a:t>
            </a:r>
            <a:r>
              <a:rPr kumimoji="1" lang="en-US" altLang="zh-TW" sz="2000" b="1" i="0" u="none" strike="noStrike" kern="1200" cap="none" spc="0" normalizeH="0" baseline="0" noProof="0" dirty="0">
                <a:ln>
                  <a:noFill/>
                </a:ln>
                <a:solidFill>
                  <a:prstClr val="white"/>
                </a:solidFill>
                <a:effectLst/>
                <a:uLnTx/>
                <a:uFillTx/>
                <a:latin typeface="Meiryo UI"/>
                <a:ea typeface="Meiryo UI"/>
                <a:cs typeface="+mn-cs"/>
              </a:rPr>
              <a:t>LINE</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を使う</a:t>
            </a:r>
            <a:r>
              <a:rPr kumimoji="1" lang="en-US" altLang="ja-JP" sz="2000" b="1" i="0" u="none" strike="noStrike" kern="1200" cap="none" spc="0" normalizeH="0" baseline="0" noProof="0" dirty="0">
                <a:ln>
                  <a:noFill/>
                </a:ln>
                <a:solidFill>
                  <a:prstClr val="white"/>
                </a:solidFill>
                <a:effectLst/>
                <a:uLnTx/>
                <a:uFillTx/>
                <a:latin typeface="Meiryo UI"/>
                <a:ea typeface="Meiryo UI"/>
                <a:cs typeface="+mn-cs"/>
              </a:rPr>
              <a:t>_</a:t>
            </a:r>
            <a:r>
              <a:rPr kumimoji="1" lang="ja-JP" altLang="en-US" sz="2000" b="1" i="0" u="none" strike="noStrike" kern="1200" cap="none" spc="0" normalizeH="0" baseline="0" noProof="0" dirty="0">
                <a:ln>
                  <a:noFill/>
                </a:ln>
                <a:solidFill>
                  <a:prstClr val="white"/>
                </a:solidFill>
                <a:effectLst/>
                <a:uLnTx/>
                <a:uFillTx/>
                <a:latin typeface="Meiryo UI"/>
                <a:ea typeface="Meiryo UI"/>
                <a:cs typeface="+mn-cs"/>
              </a:rPr>
              <a:t>送られてきた写真・動画を保存</a:t>
            </a:r>
            <a:endParaRPr kumimoji="0" lang="zh-TW"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nvGrpSpPr>
          <p:cNvPr id="2" name="グループ化 1">
            <a:extLst>
              <a:ext uri="{FF2B5EF4-FFF2-40B4-BE49-F238E27FC236}">
                <a16:creationId xmlns:a16="http://schemas.microsoft.com/office/drawing/2014/main" id="{9AD7CEF0-28DD-2AC0-4221-845BBBCC0424}"/>
              </a:ext>
            </a:extLst>
          </p:cNvPr>
          <p:cNvGrpSpPr/>
          <p:nvPr/>
        </p:nvGrpSpPr>
        <p:grpSpPr>
          <a:xfrm>
            <a:off x="245488" y="2273896"/>
            <a:ext cx="9929452" cy="1077218"/>
            <a:chOff x="376034" y="2548354"/>
            <a:chExt cx="9929452" cy="1077218"/>
          </a:xfrm>
        </p:grpSpPr>
        <p:grpSp>
          <p:nvGrpSpPr>
            <p:cNvPr id="16" name="グループ化 15">
              <a:extLst>
                <a:ext uri="{FF2B5EF4-FFF2-40B4-BE49-F238E27FC236}">
                  <a16:creationId xmlns:a16="http://schemas.microsoft.com/office/drawing/2014/main" id="{26A49162-1E5F-F8FA-8204-381C39F91C7A}"/>
                </a:ext>
              </a:extLst>
            </p:cNvPr>
            <p:cNvGrpSpPr/>
            <p:nvPr/>
          </p:nvGrpSpPr>
          <p:grpSpPr>
            <a:xfrm>
              <a:off x="376034" y="2690252"/>
              <a:ext cx="3226366" cy="396000"/>
              <a:chOff x="4323811" y="2724961"/>
              <a:chExt cx="3226366" cy="396000"/>
            </a:xfrm>
          </p:grpSpPr>
          <p:sp>
            <p:nvSpPr>
              <p:cNvPr id="14" name="楕円 13">
                <a:extLst>
                  <a:ext uri="{FF2B5EF4-FFF2-40B4-BE49-F238E27FC236}">
                    <a16:creationId xmlns:a16="http://schemas.microsoft.com/office/drawing/2014/main" id="{A80CEC1A-D0CD-A674-434B-FA21B1763516}"/>
                  </a:ext>
                </a:extLst>
              </p:cNvPr>
              <p:cNvSpPr/>
              <p:nvPr/>
            </p:nvSpPr>
            <p:spPr>
              <a:xfrm>
                <a:off x="4323811" y="2724961"/>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a:ln>
                      <a:noFill/>
                    </a:ln>
                    <a:solidFill>
                      <a:prstClr val="white"/>
                    </a:solidFill>
                    <a:effectLst/>
                    <a:uLnTx/>
                    <a:uFillTx/>
                    <a:latin typeface="Meiryo UI"/>
                    <a:ea typeface="Meiryo UI"/>
                    <a:cs typeface="+mn-cs"/>
                  </a:rPr>
                  <a:t>1</a:t>
                </a:r>
                <a:endParaRPr kumimoji="0" lang="ja-JP" altLang="en-US" sz="1800" b="1"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テキスト ボックス 14">
                <a:extLst>
                  <a:ext uri="{FF2B5EF4-FFF2-40B4-BE49-F238E27FC236}">
                    <a16:creationId xmlns:a16="http://schemas.microsoft.com/office/drawing/2014/main" id="{71B965F6-C170-EF7C-F038-FED8C1726A6C}"/>
                  </a:ext>
                </a:extLst>
              </p:cNvPr>
              <p:cNvSpPr txBox="1"/>
              <p:nvPr/>
            </p:nvSpPr>
            <p:spPr>
              <a:xfrm>
                <a:off x="4738927" y="2747919"/>
                <a:ext cx="2811250" cy="338554"/>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rPr>
                  <a:t>保存したい画像をタップ</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a:ea typeface="Meiryo UI"/>
                  <a:cs typeface="+mn-cs"/>
                </a:endParaRPr>
              </a:p>
            </p:txBody>
          </p:sp>
        </p:grpSp>
        <p:grpSp>
          <p:nvGrpSpPr>
            <p:cNvPr id="18" name="グループ化 17">
              <a:extLst>
                <a:ext uri="{FF2B5EF4-FFF2-40B4-BE49-F238E27FC236}">
                  <a16:creationId xmlns:a16="http://schemas.microsoft.com/office/drawing/2014/main" id="{64B56953-9518-8305-0C5B-8FC8884913EF}"/>
                </a:ext>
              </a:extLst>
            </p:cNvPr>
            <p:cNvGrpSpPr/>
            <p:nvPr/>
          </p:nvGrpSpPr>
          <p:grpSpPr>
            <a:xfrm>
              <a:off x="3132615" y="2594558"/>
              <a:ext cx="3121528" cy="584775"/>
              <a:chOff x="3935289" y="2629268"/>
              <a:chExt cx="3121528" cy="584775"/>
            </a:xfrm>
          </p:grpSpPr>
          <p:sp>
            <p:nvSpPr>
              <p:cNvPr id="19" name="楕円 18">
                <a:extLst>
                  <a:ext uri="{FF2B5EF4-FFF2-40B4-BE49-F238E27FC236}">
                    <a16:creationId xmlns:a16="http://schemas.microsoft.com/office/drawing/2014/main" id="{FA727BE6-32B3-5D87-B92B-8F2DDEF0AA4F}"/>
                  </a:ext>
                </a:extLst>
              </p:cNvPr>
              <p:cNvSpPr/>
              <p:nvPr/>
            </p:nvSpPr>
            <p:spPr>
              <a:xfrm>
                <a:off x="3935289" y="2696237"/>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white"/>
                    </a:solidFill>
                    <a:effectLst/>
                    <a:uLnTx/>
                    <a:uFillTx/>
                    <a:latin typeface="Meiryo UI"/>
                    <a:ea typeface="Meiryo UI"/>
                    <a:cs typeface="+mn-cs"/>
                  </a:rPr>
                  <a:t>2</a:t>
                </a:r>
                <a:endParaRPr kumimoji="0" lang="ja-JP" altLang="en-US" sz="1800" b="1"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19752387-19D0-C88B-35F8-F3E1FD56CBA5}"/>
                  </a:ext>
                </a:extLst>
              </p:cNvPr>
              <p:cNvSpPr txBox="1"/>
              <p:nvPr/>
            </p:nvSpPr>
            <p:spPr>
              <a:xfrm>
                <a:off x="4333600" y="2629268"/>
                <a:ext cx="2723217" cy="584775"/>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右下の</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（ダウンロード）をタップ</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nvGrpSpPr>
            <p:cNvPr id="22" name="グループ化 21">
              <a:extLst>
                <a:ext uri="{FF2B5EF4-FFF2-40B4-BE49-F238E27FC236}">
                  <a16:creationId xmlns:a16="http://schemas.microsoft.com/office/drawing/2014/main" id="{8FFF5D6C-3A84-5A48-E813-421087CC3030}"/>
                </a:ext>
              </a:extLst>
            </p:cNvPr>
            <p:cNvGrpSpPr/>
            <p:nvPr/>
          </p:nvGrpSpPr>
          <p:grpSpPr>
            <a:xfrm>
              <a:off x="5946176" y="2548354"/>
              <a:ext cx="4359310" cy="1077218"/>
              <a:chOff x="3682289" y="2592875"/>
              <a:chExt cx="4359310" cy="1077218"/>
            </a:xfrm>
          </p:grpSpPr>
          <p:sp>
            <p:nvSpPr>
              <p:cNvPr id="23" name="楕円 22">
                <a:extLst>
                  <a:ext uri="{FF2B5EF4-FFF2-40B4-BE49-F238E27FC236}">
                    <a16:creationId xmlns:a16="http://schemas.microsoft.com/office/drawing/2014/main" id="{3797E97F-AF83-4006-2BB4-203308FE9F3C}"/>
                  </a:ext>
                </a:extLst>
              </p:cNvPr>
              <p:cNvSpPr/>
              <p:nvPr/>
            </p:nvSpPr>
            <p:spPr>
              <a:xfrm>
                <a:off x="3682289" y="2700285"/>
                <a:ext cx="396000" cy="396000"/>
              </a:xfrm>
              <a:prstGeom prst="ellipse">
                <a:avLst/>
              </a:prstGeom>
              <a:solidFill>
                <a:schemeClr val="bg2">
                  <a:lumMod val="2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800" b="1" i="0" u="none" strike="noStrike" kern="1200" cap="none" spc="0" normalizeH="0" baseline="0" noProof="0" dirty="0">
                    <a:ln>
                      <a:noFill/>
                    </a:ln>
                    <a:solidFill>
                      <a:prstClr val="white"/>
                    </a:solidFill>
                    <a:effectLst/>
                    <a:uLnTx/>
                    <a:uFillTx/>
                    <a:latin typeface="Meiryo UI"/>
                    <a:ea typeface="Meiryo UI"/>
                    <a:cs typeface="+mn-cs"/>
                  </a:rPr>
                  <a:t>3</a:t>
                </a:r>
                <a:endParaRPr kumimoji="0" lang="ja-JP" altLang="en-US" sz="1800" b="1" i="0" u="none" strike="noStrike" kern="1200" cap="none" spc="0" normalizeH="0" baseline="0" noProof="0" dirty="0">
                  <a:ln>
                    <a:noFill/>
                  </a:ln>
                  <a:solidFill>
                    <a:prstClr val="white"/>
                  </a:solidFill>
                  <a:effectLst/>
                  <a:uLnTx/>
                  <a:uFillTx/>
                  <a:latin typeface="Meiryo UI"/>
                  <a:ea typeface="Meiryo UI"/>
                  <a:cs typeface="+mn-cs"/>
                </a:endParaRPr>
              </a:p>
            </p:txBody>
          </p:sp>
          <p:sp>
            <p:nvSpPr>
              <p:cNvPr id="24" name="テキスト ボックス 23">
                <a:extLst>
                  <a:ext uri="{FF2B5EF4-FFF2-40B4-BE49-F238E27FC236}">
                    <a16:creationId xmlns:a16="http://schemas.microsoft.com/office/drawing/2014/main" id="{A694671B-3F4A-9EA4-7391-359345D1F205}"/>
                  </a:ext>
                </a:extLst>
              </p:cNvPr>
              <p:cNvSpPr txBox="1"/>
              <p:nvPr/>
            </p:nvSpPr>
            <p:spPr>
              <a:xfrm>
                <a:off x="4078288" y="2592875"/>
                <a:ext cx="3963311" cy="1077218"/>
              </a:xfrm>
              <a:prstGeom prst="rect">
                <a:avLst/>
              </a:prstGeom>
              <a:noFill/>
              <a:ln w="15875">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選択した画像のみを保存する場合は</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この写真のみを保存</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複数枚送られてきた画像をすべて保存する</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場合は </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〇枚の写真をすべて保存</a:t>
                </a:r>
                <a:r>
                  <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a:t>
                </a:r>
                <a:r>
                  <a:rPr kumimoji="0"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rPr>
                  <a:t>をタップ</a:t>
                </a:r>
                <a:endParaRPr kumimoji="0" lang="en-US" altLang="ja-JP"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n-cs"/>
                </a:endParaRPr>
              </a:p>
            </p:txBody>
          </p:sp>
        </p:grpSp>
      </p:grpSp>
      <p:sp>
        <p:nvSpPr>
          <p:cNvPr id="47" name="テキスト ボックス 46">
            <a:extLst>
              <a:ext uri="{FF2B5EF4-FFF2-40B4-BE49-F238E27FC236}">
                <a16:creationId xmlns:a16="http://schemas.microsoft.com/office/drawing/2014/main" id="{F2850E3B-C507-8A11-80EC-564E7B5C6863}"/>
              </a:ext>
            </a:extLst>
          </p:cNvPr>
          <p:cNvSpPr txBox="1"/>
          <p:nvPr/>
        </p:nvSpPr>
        <p:spPr>
          <a:xfrm>
            <a:off x="2537448" y="1356385"/>
            <a:ext cx="458592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LINE</a:t>
            </a:r>
            <a:r>
              <a:rPr kumimoji="0" lang="ja-JP" altLang="en-US"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で送られてきた写真や動画を</a:t>
            </a:r>
            <a:endParaRPr kumimoji="0" lang="en-US" altLang="ja-JP"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404040"/>
                </a:solidFill>
                <a:effectLst/>
                <a:highlight>
                  <a:srgbClr val="FFFFFF"/>
                </a:highlight>
                <a:uLnTx/>
                <a:uFillTx/>
                <a:latin typeface="Meiryo UI" panose="020B0604030504040204" pitchFamily="50" charset="-128"/>
                <a:ea typeface="Meiryo UI" panose="020B0604030504040204" pitchFamily="50" charset="-128"/>
                <a:cs typeface="+mn-cs"/>
              </a:rPr>
              <a:t>自分の携帯に保存していつでも楽しむことができます。</a:t>
            </a:r>
            <a:endParaRPr kumimoji="0" lang="ja-JP" altLang="en-US" sz="1600" b="1" i="0" u="none" strike="noStrike" kern="1200" cap="none" spc="0" normalizeH="0" baseline="0" noProof="0" dirty="0">
              <a:ln>
                <a:noFill/>
              </a:ln>
              <a:solidFill>
                <a:srgbClr val="404040"/>
              </a:solidFill>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28" name="グループ化 27">
            <a:extLst>
              <a:ext uri="{FF2B5EF4-FFF2-40B4-BE49-F238E27FC236}">
                <a16:creationId xmlns:a16="http://schemas.microsoft.com/office/drawing/2014/main" id="{49405133-0FE4-236E-C805-E1FBEB0B60EA}"/>
              </a:ext>
            </a:extLst>
          </p:cNvPr>
          <p:cNvGrpSpPr/>
          <p:nvPr/>
        </p:nvGrpSpPr>
        <p:grpSpPr>
          <a:xfrm>
            <a:off x="336957" y="1741675"/>
            <a:ext cx="1680380" cy="513181"/>
            <a:chOff x="3999338" y="3714750"/>
            <a:chExt cx="1907323" cy="685800"/>
          </a:xfrm>
        </p:grpSpPr>
        <p:sp>
          <p:nvSpPr>
            <p:cNvPr id="29" name="四角形: 角を丸くする 28">
              <a:extLst>
                <a:ext uri="{FF2B5EF4-FFF2-40B4-BE49-F238E27FC236}">
                  <a16:creationId xmlns:a16="http://schemas.microsoft.com/office/drawing/2014/main" id="{74D79FEC-A73F-3FE7-4B6C-D72E6064E533}"/>
                </a:ext>
              </a:extLst>
            </p:cNvPr>
            <p:cNvSpPr/>
            <p:nvPr/>
          </p:nvSpPr>
          <p:spPr>
            <a:xfrm>
              <a:off x="3999441" y="3714750"/>
              <a:ext cx="1839384" cy="685800"/>
            </a:xfrm>
            <a:prstGeom prst="round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1" name="テキスト ボックス 30">
              <a:extLst>
                <a:ext uri="{FF2B5EF4-FFF2-40B4-BE49-F238E27FC236}">
                  <a16:creationId xmlns:a16="http://schemas.microsoft.com/office/drawing/2014/main" id="{D7FE6EAE-2E94-8FD3-B7EC-008AC08A3658}"/>
                </a:ext>
              </a:extLst>
            </p:cNvPr>
            <p:cNvSpPr txBox="1"/>
            <p:nvPr/>
          </p:nvSpPr>
          <p:spPr>
            <a:xfrm>
              <a:off x="3999338" y="3845617"/>
              <a:ext cx="1907323" cy="3701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トークルームから保存</a:t>
              </a:r>
              <a:endParaRPr kumimoji="0" lang="en-US" altLang="ja-JP"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grpSp>
      <p:sp>
        <p:nvSpPr>
          <p:cNvPr id="6" name="Slide Number Placeholder 4">
            <a:extLst>
              <a:ext uri="{FF2B5EF4-FFF2-40B4-BE49-F238E27FC236}">
                <a16:creationId xmlns:a16="http://schemas.microsoft.com/office/drawing/2014/main" id="{52A2C2E5-6776-9E99-7E9E-A193BD89F2AA}"/>
              </a:ext>
            </a:extLst>
          </p:cNvPr>
          <p:cNvSpPr txBox="1">
            <a:spLocks/>
          </p:cNvSpPr>
          <p:nvPr/>
        </p:nvSpPr>
        <p:spPr>
          <a:xfrm>
            <a:off x="7698422" y="6540914"/>
            <a:ext cx="2228850" cy="365125"/>
          </a:xfrm>
          <a:prstGeom prst="rect">
            <a:avLst/>
          </a:prstGeom>
        </p:spPr>
        <p:txBody>
          <a:bodyPr/>
          <a:lstStyle>
            <a:defPPr>
              <a:defRPr lang="en-US"/>
            </a:defPPr>
            <a:lvl1pPr marL="0" algn="l" defTabSz="457200" rtl="0" eaLnBrk="1" latinLnBrk="0" hangingPunct="1">
              <a:defRPr sz="1600" b="1" kern="1200">
                <a:solidFill>
                  <a:schemeClr val="bg1"/>
                </a:solidFill>
                <a:latin typeface="Meiryo UI" panose="020B0604030504040204" pitchFamily="50"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2D8B9239-9716-84B3-64F6-C55AD7B2AF23}"/>
              </a:ext>
            </a:extLst>
          </p:cNvPr>
          <p:cNvSpPr>
            <a:spLocks noGrp="1"/>
          </p:cNvSpPr>
          <p:nvPr>
            <p:ph type="sldNum" sz="quarter" idx="12"/>
          </p:nvPr>
        </p:nvSpPr>
        <p:spPr>
          <a:xfrm>
            <a:off x="7698422" y="6533357"/>
            <a:ext cx="222885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F314DA-A2CE-45F9-8C2B-DE1CEE26944B}" type="slidenum">
              <a:rPr kumimoji="1" lang="ja-JP" altLang="en-US" sz="1600" b="1" i="0" u="none" strike="noStrike" kern="1200" cap="none" spc="0" normalizeH="0" baseline="0" noProof="0" smtClean="0">
                <a:ln>
                  <a:noFill/>
                </a:ln>
                <a:solidFill>
                  <a:prstClr val="white"/>
                </a:solidFill>
                <a:effectLst/>
                <a:uLnTx/>
                <a:uFillTx/>
                <a:latin typeface="Meiryo UI" panose="020B0604030504040204" pitchFamily="50" charset="-128"/>
                <a:ea typeface="Meiryo UI"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1" lang="ja-JP" altLang="en-US" sz="16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12" name="AutoShape 2">
            <a:extLst>
              <a:ext uri="{FF2B5EF4-FFF2-40B4-BE49-F238E27FC236}">
                <a16:creationId xmlns:a16="http://schemas.microsoft.com/office/drawing/2014/main" id="{FAC4BB10-6FCB-4FCA-A461-30FD77D61341}"/>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052" name="Picture 4">
            <a:extLst>
              <a:ext uri="{FF2B5EF4-FFF2-40B4-BE49-F238E27FC236}">
                <a16:creationId xmlns:a16="http://schemas.microsoft.com/office/drawing/2014/main" id="{804E5106-FE00-A90E-CA53-109713D79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074" y="2952377"/>
            <a:ext cx="1926137" cy="35302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146385FB-0631-C96F-1DAC-1E4401087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6208" y="2989270"/>
            <a:ext cx="1749191" cy="34069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7AD7A53-BF32-AB72-D3C0-44FC2E322D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6861" y="3395939"/>
            <a:ext cx="1570814" cy="3036204"/>
          </a:xfrm>
          <a:prstGeom prst="rect">
            <a:avLst/>
          </a:prstGeom>
          <a:noFill/>
          <a:extLst>
            <a:ext uri="{909E8E84-426E-40DD-AFC4-6F175D3DCCD1}">
              <a14:hiddenFill xmlns:a14="http://schemas.microsoft.com/office/drawing/2010/main">
                <a:solidFill>
                  <a:srgbClr val="FFFFFF"/>
                </a:solidFill>
              </a14:hiddenFill>
            </a:ext>
          </a:extLst>
        </p:spPr>
      </p:pic>
      <p:pic>
        <p:nvPicPr>
          <p:cNvPr id="38" name="図 37">
            <a:extLst>
              <a:ext uri="{FF2B5EF4-FFF2-40B4-BE49-F238E27FC236}">
                <a16:creationId xmlns:a16="http://schemas.microsoft.com/office/drawing/2014/main" id="{938BB17F-DFD0-5F58-B2BD-88E791E56C3B}"/>
              </a:ext>
            </a:extLst>
          </p:cNvPr>
          <p:cNvPicPr>
            <a:picLocks noChangeAspect="1"/>
          </p:cNvPicPr>
          <p:nvPr/>
        </p:nvPicPr>
        <p:blipFill>
          <a:blip r:embed="rId6"/>
          <a:stretch>
            <a:fillRect/>
          </a:stretch>
        </p:blipFill>
        <p:spPr>
          <a:xfrm>
            <a:off x="4773282" y="6036143"/>
            <a:ext cx="396000" cy="396000"/>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92825056"/>
      </p:ext>
    </p:extLst>
  </p:cSld>
  <p:clrMapOvr>
    <a:masterClrMapping/>
  </p:clrMapOvr>
</p:sld>
</file>

<file path=ppt/theme/theme1.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月期】ヨドバシカメラ宇都宮店_意識合わせmtg.potx" id="{69A6AF39-FF38-4464-B6DD-AC3E70279543}" vid="{6B623339-7582-4708-BD8D-80503B34B732}"/>
    </a:ext>
  </a:extLst>
</a:theme>
</file>

<file path=ppt/theme/theme2.xml><?xml version="1.0" encoding="utf-8"?>
<a:theme xmlns:a="http://schemas.openxmlformats.org/drawingml/2006/main" name="3_【SECRET_B】">
  <a:themeElements>
    <a:clrScheme name="ユーザー定義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F44A4A"/>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淡い単色">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C0033"/>
        </a:solidFill>
        <a:ln>
          <a:solidFill>
            <a:srgbClr val="CC0033"/>
          </a:solidFill>
        </a:ln>
      </a:spPr>
      <a:bodyPr rtlCol="0" anchor="ctr"/>
      <a:lstStyle>
        <a:defPPr algn="ctr">
          <a:defRPr kumimoji="1" sz="120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solidFill>
          <a:schemeClr val="bg1"/>
        </a:solidFill>
        <a:ln w="19050" cap="flat" cmpd="sng" algn="ctr">
          <a:solidFill>
            <a:schemeClr val="bg2">
              <a:lumMod val="75000"/>
            </a:schemeClr>
          </a:solidFill>
          <a:prstDash val="solid"/>
          <a:round/>
          <a:headEnd type="none" w="med" len="med"/>
          <a:tailEnd type="none" w="med" len="med"/>
        </a:ln>
        <a:effectLst/>
      </a:spPr>
      <a:bodyPr/>
      <a:lstStyle/>
    </a:lnDef>
    <a:txDef>
      <a:spPr>
        <a:noFill/>
      </a:spPr>
      <a:bodyPr wrap="none" lIns="72000" tIns="36000" rIns="72000" bIns="36000"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4EFC41364E1F0F41A242AD4E73D16F81" ma:contentTypeVersion="16" ma:contentTypeDescription="新しいドキュメントを作成します。" ma:contentTypeScope="" ma:versionID="626e7bd08379fe296ff0be6b45d384f0">
  <xsd:schema xmlns:xsd="http://www.w3.org/2001/XMLSchema" xmlns:xs="http://www.w3.org/2001/XMLSchema" xmlns:p="http://schemas.microsoft.com/office/2006/metadata/properties" xmlns:ns2="ec3c32f7-8efc-4e99-8031-89b1139988f4" xmlns:ns3="785d3b0e-cdec-4dc7-a3ee-65efaaa03c1a" targetNamespace="http://schemas.microsoft.com/office/2006/metadata/properties" ma:root="true" ma:fieldsID="c63f22b6150cb78afaa0ac849a7c1f84" ns2:_="" ns3:_="">
    <xsd:import namespace="ec3c32f7-8efc-4e99-8031-89b1139988f4"/>
    <xsd:import namespace="785d3b0e-cdec-4dc7-a3ee-65efaaa03c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3c32f7-8efc-4e99-8031-89b1139988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description=""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58bcffe4-a5d5-46f5-b606-a4128d66b0d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5d3b0e-cdec-4dc7-a3ee-65efaaa03c1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bf055fb-8574-4f78-a31b-1b7a803f298e}" ma:internalName="TaxCatchAll" ma:showField="CatchAllData" ma:web="785d3b0e-cdec-4dc7-a3ee-65efaaa03c1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c3c32f7-8efc-4e99-8031-89b1139988f4">
      <Terms xmlns="http://schemas.microsoft.com/office/infopath/2007/PartnerControls"/>
    </lcf76f155ced4ddcb4097134ff3c332f>
    <TaxCatchAll xmlns="785d3b0e-cdec-4dc7-a3ee-65efaaa03c1a" xsi:nil="true"/>
  </documentManagement>
</p:properties>
</file>

<file path=customXml/itemProps1.xml><?xml version="1.0" encoding="utf-8"?>
<ds:datastoreItem xmlns:ds="http://schemas.openxmlformats.org/officeDocument/2006/customXml" ds:itemID="{DB094925-C12A-47DC-96F3-001D4113239E}">
  <ds:schemaRefs>
    <ds:schemaRef ds:uri="http://schemas.microsoft.com/sharepoint/v3/contenttype/forms"/>
  </ds:schemaRefs>
</ds:datastoreItem>
</file>

<file path=customXml/itemProps2.xml><?xml version="1.0" encoding="utf-8"?>
<ds:datastoreItem xmlns:ds="http://schemas.openxmlformats.org/officeDocument/2006/customXml" ds:itemID="{35C9F999-41C5-4863-B18B-2B53EBEEAF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3c32f7-8efc-4e99-8031-89b1139988f4"/>
    <ds:schemaRef ds:uri="785d3b0e-cdec-4dc7-a3ee-65efaaa03c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7390C8-7933-42A3-B091-8FC3EE7D9329}">
  <ds:schemaRefs>
    <ds:schemaRef ds:uri="http://purl.org/dc/terms/"/>
    <ds:schemaRef ds:uri="785d3b0e-cdec-4dc7-a3ee-65efaaa03c1a"/>
    <ds:schemaRef ds:uri="http://schemas.microsoft.com/office/infopath/2007/PartnerControls"/>
    <ds:schemaRef ds:uri="http://schemas.microsoft.com/office/2006/documentManagement/types"/>
    <ds:schemaRef ds:uri="http://purl.org/dc/dcmitype/"/>
    <ds:schemaRef ds:uri="ec3c32f7-8efc-4e99-8031-89b1139988f4"/>
    <ds:schemaRef ds:uri="http://www.w3.org/XML/1998/namespace"/>
    <ds:schemaRef ds:uri="http://purl.org/dc/elements/1.1/"/>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Office Theme</Template>
  <TotalTime>1391</TotalTime>
  <Words>3138</Words>
  <Application>Microsoft Office PowerPoint</Application>
  <PresentationFormat>A4 Paper (210x297 mm)</PresentationFormat>
  <Paragraphs>648</Paragraphs>
  <Slides>64</Slides>
  <Notes>61</Notes>
  <HiddenSlides>0</HiddenSlides>
  <MMClips>0</MMClips>
  <ScaleCrop>false</ScaleCrop>
  <HeadingPairs>
    <vt:vector size="4" baseType="variant">
      <vt:variant>
        <vt:lpstr>Theme</vt:lpstr>
      </vt:variant>
      <vt:variant>
        <vt:i4>2</vt:i4>
      </vt:variant>
      <vt:variant>
        <vt:lpstr>Slide Titles</vt:lpstr>
      </vt:variant>
      <vt:variant>
        <vt:i4>64</vt:i4>
      </vt:variant>
    </vt:vector>
  </HeadingPairs>
  <TitlesOfParts>
    <vt:vector size="66" baseType="lpstr">
      <vt:lpstr>1_Office テーマ</vt:lpstr>
      <vt:lpstr>3_【SECRET_B】</vt:lpstr>
      <vt:lpstr>PowerPoint Presentation</vt:lpstr>
      <vt:lpstr>｜目次</vt:lpstr>
      <vt:lpstr>PowerPoint Presentation</vt:lpstr>
      <vt:lpstr>PowerPoint Presentation</vt:lpstr>
      <vt:lpstr>PowerPoint Presentation</vt:lpstr>
      <vt:lpstr>PowerPoint Presentation</vt:lpstr>
      <vt:lpstr>PowerPoint Presentation</vt:lpstr>
      <vt:lpstr>｜スマホの動作が遅いときは「再起動」してみましょう</vt:lpstr>
      <vt:lpstr>｜スリープモードとの違い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DOCOMO Systems</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PowerPoint プレゼンテーション</dc:title>
  <dc:creator>伊藤　祐馬</dc:creator>
  <lastModifiedBy>伊藤　祐馬</lastModifiedBy>
  <revision>22</revision>
  <lastPrinted>2025-05-22T09:36:12.0000000Z</lastPrinted>
  <dcterms:created xsi:type="dcterms:W3CDTF">2026-10-19T06:19:24.0073423Z</dcterms:created>
  <dcterms:modified xsi:type="dcterms:W3CDTF">2026-10-19T06:19:24.0073423Z</dcterms:modified>
</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f683064-e914-40cc-b246-2b5927a3a354_Enabled">
    <vt:lpwstr>true</vt:lpwstr>
  </property>
  <property fmtid="{D5CDD505-2E9C-101B-9397-08002B2CF9AE}" pid="3" name="MSIP_Label_ef683064-e914-40cc-b246-2b5927a3a354_SetDate">
    <vt:lpwstr>2024-08-06T02:55:43Z</vt:lpwstr>
  </property>
  <property fmtid="{D5CDD505-2E9C-101B-9397-08002B2CF9AE}" pid="4" name="MSIP_Label_ef683064-e914-40cc-b246-2b5927a3a354_Method">
    <vt:lpwstr>Privileged</vt:lpwstr>
  </property>
  <property fmtid="{D5CDD505-2E9C-101B-9397-08002B2CF9AE}" pid="5" name="MSIP_Label_ef683064-e914-40cc-b246-2b5927a3a354_Name">
    <vt:lpwstr>ef683064-e914-40cc-b246-2b5927a3a354</vt:lpwstr>
  </property>
  <property fmtid="{D5CDD505-2E9C-101B-9397-08002B2CF9AE}" pid="6" name="MSIP_Label_ef683064-e914-40cc-b246-2b5927a3a354_SiteId">
    <vt:lpwstr>a629ef32-67ba-47a6-8eb3-ec43935644fc</vt:lpwstr>
  </property>
  <property fmtid="{D5CDD505-2E9C-101B-9397-08002B2CF9AE}" pid="7" name="MSIP_Label_ef683064-e914-40cc-b246-2b5927a3a354_ActionId">
    <vt:lpwstr>1dbf6a31-dd50-4499-8582-b4545f8d8507</vt:lpwstr>
  </property>
  <property fmtid="{D5CDD505-2E9C-101B-9397-08002B2CF9AE}" pid="8" name="MSIP_Label_ef683064-e914-40cc-b246-2b5927a3a354_ContentBits">
    <vt:lpwstr>0</vt:lpwstr>
  </property>
  <property fmtid="{D5CDD505-2E9C-101B-9397-08002B2CF9AE}" pid="9" name="ContentTypeId">
    <vt:lpwstr>0x0101004EFC41364E1F0F41A242AD4E73D16F81</vt:lpwstr>
  </property>
  <property fmtid="{D5CDD505-2E9C-101B-9397-08002B2CF9AE}" pid="10" name="MediaServiceImageTags">
    <vt:lpwstr/>
  </property>
</Properties>
</file>