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92" r:id="rId3"/>
    <p:sldId id="291" r:id="rId4"/>
  </p:sldIdLst>
  <p:sldSz cx="7559675" cy="10691813"/>
  <p:notesSz cx="6807200" cy="9939338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工藤 泰子" initials="工藤" lastIdx="1" clrIdx="0">
    <p:extLst>
      <p:ext uri="{19B8F6BF-5375-455C-9EA6-DF929625EA0E}">
        <p15:presenceInfo xmlns:p15="http://schemas.microsoft.com/office/powerpoint/2012/main" userId="S::0094001@jwaad.jwa.or.jp::a6deae53-5d3e-4bf4-a564-9bdb77300cdb" providerId="AD"/>
      </p:ext>
    </p:extLst>
  </p:cmAuthor>
  <p:cmAuthor id="2" name="小楠 智子" initials="小楠" lastIdx="1" clrIdx="1">
    <p:extLst>
      <p:ext uri="{19B8F6BF-5375-455C-9EA6-DF929625EA0E}">
        <p15:presenceInfo xmlns:p15="http://schemas.microsoft.com/office/powerpoint/2012/main" userId="S::0118005@jwaad.jwa.or.jp::082e162a-0bf2-4b89-9a96-09e96062c2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5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323" y="6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D16E2-DEE4-4717-B2E9-C8001EB9D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  <a:prstGeom prst="rect">
            <a:avLst/>
          </a:prstGeom>
        </p:spPr>
        <p:txBody>
          <a:bodyPr anchor="b"/>
          <a:lstStyle>
            <a:lvl1pPr algn="ctr">
              <a:defRPr sz="70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432437-F770-4A87-A43C-279E8C07E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2817"/>
            </a:lvl1pPr>
            <a:lvl2pPr marL="536473" indent="0" algn="ctr">
              <a:buNone/>
              <a:defRPr sz="2347"/>
            </a:lvl2pPr>
            <a:lvl3pPr marL="1072948" indent="0" algn="ctr">
              <a:buNone/>
              <a:defRPr sz="2113"/>
            </a:lvl3pPr>
            <a:lvl4pPr marL="1609420" indent="0" algn="ctr">
              <a:buNone/>
              <a:defRPr sz="1878"/>
            </a:lvl4pPr>
            <a:lvl5pPr marL="2145893" indent="0" algn="ctr">
              <a:buNone/>
              <a:defRPr sz="1878"/>
            </a:lvl5pPr>
            <a:lvl6pPr marL="2682363" indent="0" algn="ctr">
              <a:buNone/>
              <a:defRPr sz="1878"/>
            </a:lvl6pPr>
            <a:lvl7pPr marL="3218838" indent="0" algn="ctr">
              <a:buNone/>
              <a:defRPr sz="1878"/>
            </a:lvl7pPr>
            <a:lvl8pPr marL="3755311" indent="0" algn="ctr">
              <a:buNone/>
              <a:defRPr sz="1878"/>
            </a:lvl8pPr>
            <a:lvl9pPr marL="4291785" indent="0" algn="ctr">
              <a:buNone/>
              <a:defRPr sz="1878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C48680-907F-4095-8D71-ECA7F0273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218EFA-A0D5-4D37-89FB-E5087DF8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6D3F7E-DC33-4157-9635-4027D6F93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74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4600B-FE45-4EF2-8581-E5671690D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34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C8B7CE-A787-4C74-80C7-BE8A07D76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8428E0-72FF-455C-8E4D-53DB22BB3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2BC619-1434-4904-B2E2-5D1C96D7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1145CD-1835-41B1-8A83-9D325BA18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47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D8CEC83-0157-4246-B63D-1C3920BF2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1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134EE9-5F4A-48CA-9524-EC57E7D42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7" y="569241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03C16B-615A-4699-8699-9C59EE5D0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8E56F4-A81F-4E61-B7D0-073F6C28A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14B2ED-771E-4595-925D-99766EAD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560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288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385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89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560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92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682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B8EF6D6-DF53-4D9F-821D-3AFEB32E3C94}"/>
              </a:ext>
            </a:extLst>
          </p:cNvPr>
          <p:cNvCxnSpPr/>
          <p:nvPr userDrawn="1"/>
        </p:nvCxnSpPr>
        <p:spPr>
          <a:xfrm>
            <a:off x="186134" y="1972765"/>
            <a:ext cx="707287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604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85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1CB641-0395-4804-8B8D-A0B490375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34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C2BCF2-E282-44D1-A1FF-B7DECF011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A62452-D770-49DF-AD6D-8F5FD99A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4471AC-DEA9-42E4-ADBB-AD0634462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F0235B-34A2-461D-8328-DA5FC2B4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21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953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457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ADD7-F77B-46EB-871B-5C958A51A1F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81DF-E34F-4D1D-AEB3-B196348E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56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84116-ED27-453B-993C-04F5CE135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7" y="2665541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70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FB0E8A-427C-4D23-81F8-CC674D6E3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7" y="7155120"/>
            <a:ext cx="6520220" cy="2338834"/>
          </a:xfrm>
        </p:spPr>
        <p:txBody>
          <a:bodyPr/>
          <a:lstStyle>
            <a:lvl1pPr marL="0" indent="0">
              <a:buNone/>
              <a:defRPr sz="2817">
                <a:solidFill>
                  <a:schemeClr val="tx1">
                    <a:tint val="75000"/>
                  </a:schemeClr>
                </a:solidFill>
              </a:defRPr>
            </a:lvl1pPr>
            <a:lvl2pPr marL="536473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2pPr>
            <a:lvl3pPr marL="1072948" indent="0">
              <a:buNone/>
              <a:defRPr sz="2113">
                <a:solidFill>
                  <a:schemeClr val="tx1">
                    <a:tint val="75000"/>
                  </a:schemeClr>
                </a:solidFill>
              </a:defRPr>
            </a:lvl3pPr>
            <a:lvl4pPr marL="1609420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4pPr>
            <a:lvl5pPr marL="2145893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5pPr>
            <a:lvl6pPr marL="2682363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6pPr>
            <a:lvl7pPr marL="3218838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7pPr>
            <a:lvl8pPr marL="3755311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8pPr>
            <a:lvl9pPr marL="4291785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E051EC-C4F2-4498-9666-0EA547AB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04B0A6-F39A-487A-9C5B-B4CCB5D09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1F34FF-5DE9-4FB1-9BEA-18F29A06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2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E273C-A71F-4F42-80DE-0EC438AAD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34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AAE2AA-BA12-48F0-B0B4-6461D0EE8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ABE7D3-37A8-447E-BDA0-7969D9DE1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6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C3648D-1CB0-4F4E-A40D-B72FE0FF3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E39E18-DECE-44AC-8355-C20228A0C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BAB3C0-1D85-4B48-AD3E-B5A39A37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42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03CC6-BB72-4459-8C94-0D3FE3708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20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F02609-8E72-4BDF-B1F5-E1B24F04A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4" y="2620982"/>
            <a:ext cx="3198096" cy="1284502"/>
          </a:xfrm>
        </p:spPr>
        <p:txBody>
          <a:bodyPr anchor="b"/>
          <a:lstStyle>
            <a:lvl1pPr marL="0" indent="0">
              <a:buNone/>
              <a:defRPr sz="2817" b="1"/>
            </a:lvl1pPr>
            <a:lvl2pPr marL="536473" indent="0">
              <a:buNone/>
              <a:defRPr sz="2347" b="1"/>
            </a:lvl2pPr>
            <a:lvl3pPr marL="1072948" indent="0">
              <a:buNone/>
              <a:defRPr sz="2113" b="1"/>
            </a:lvl3pPr>
            <a:lvl4pPr marL="1609420" indent="0">
              <a:buNone/>
              <a:defRPr sz="1878" b="1"/>
            </a:lvl4pPr>
            <a:lvl5pPr marL="2145893" indent="0">
              <a:buNone/>
              <a:defRPr sz="1878" b="1"/>
            </a:lvl5pPr>
            <a:lvl6pPr marL="2682363" indent="0">
              <a:buNone/>
              <a:defRPr sz="1878" b="1"/>
            </a:lvl6pPr>
            <a:lvl7pPr marL="3218838" indent="0">
              <a:buNone/>
              <a:defRPr sz="1878" b="1"/>
            </a:lvl7pPr>
            <a:lvl8pPr marL="3755311" indent="0">
              <a:buNone/>
              <a:defRPr sz="1878" b="1"/>
            </a:lvl8pPr>
            <a:lvl9pPr marL="4291785" indent="0">
              <a:buNone/>
              <a:defRPr sz="187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F702FD-9DAC-4381-AD48-22455EE0E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4" y="3905484"/>
            <a:ext cx="3198096" cy="57443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E666C9-58E1-48F2-90F2-0F1757FC9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8" y="2620982"/>
            <a:ext cx="3213846" cy="1284502"/>
          </a:xfrm>
        </p:spPr>
        <p:txBody>
          <a:bodyPr anchor="b"/>
          <a:lstStyle>
            <a:lvl1pPr marL="0" indent="0">
              <a:buNone/>
              <a:defRPr sz="2817" b="1"/>
            </a:lvl1pPr>
            <a:lvl2pPr marL="536473" indent="0">
              <a:buNone/>
              <a:defRPr sz="2347" b="1"/>
            </a:lvl2pPr>
            <a:lvl3pPr marL="1072948" indent="0">
              <a:buNone/>
              <a:defRPr sz="2113" b="1"/>
            </a:lvl3pPr>
            <a:lvl4pPr marL="1609420" indent="0">
              <a:buNone/>
              <a:defRPr sz="1878" b="1"/>
            </a:lvl4pPr>
            <a:lvl5pPr marL="2145893" indent="0">
              <a:buNone/>
              <a:defRPr sz="1878" b="1"/>
            </a:lvl5pPr>
            <a:lvl6pPr marL="2682363" indent="0">
              <a:buNone/>
              <a:defRPr sz="1878" b="1"/>
            </a:lvl6pPr>
            <a:lvl7pPr marL="3218838" indent="0">
              <a:buNone/>
              <a:defRPr sz="1878" b="1"/>
            </a:lvl7pPr>
            <a:lvl8pPr marL="3755311" indent="0">
              <a:buNone/>
              <a:defRPr sz="1878" b="1"/>
            </a:lvl8pPr>
            <a:lvl9pPr marL="4291785" indent="0">
              <a:buNone/>
              <a:defRPr sz="187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3DE79A2-CF99-41DF-BBA6-408571846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8" y="3905484"/>
            <a:ext cx="3213846" cy="57443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C06148-2286-4B14-9BE5-DDE0F1DB8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DC907E-23A5-4030-A582-CFAC9F41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E5CBE4-F203-4522-9ADF-5958BE57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83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448EF6-1543-4421-B7DE-226A4D7B0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34" y="569247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8C23A6-EBA8-43FA-8D44-BA20A83C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B26A64-6314-4B60-9081-72F24972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2C66AC-8A73-4EBA-99AC-6B7A9E41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16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0494F5B-06DA-4622-B5B9-BD518027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CD4BCB-D26F-456E-933D-BB8593B0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E8EE3E-F624-4775-A991-80453F2C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64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5D1FB5-53EA-4958-A603-0D828E4F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3" y="712788"/>
            <a:ext cx="2438193" cy="2494756"/>
          </a:xfrm>
          <a:prstGeom prst="rect">
            <a:avLst/>
          </a:prstGeom>
        </p:spPr>
        <p:txBody>
          <a:bodyPr anchor="b"/>
          <a:lstStyle>
            <a:lvl1pPr>
              <a:defRPr sz="375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C59C4D-E25B-4EAA-AC51-1FB1B8409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55" y="1539442"/>
            <a:ext cx="3827086" cy="7598118"/>
          </a:xfrm>
        </p:spPr>
        <p:txBody>
          <a:bodyPr/>
          <a:lstStyle>
            <a:lvl1pPr>
              <a:defRPr sz="3755"/>
            </a:lvl1pPr>
            <a:lvl2pPr>
              <a:defRPr sz="3286"/>
            </a:lvl2pPr>
            <a:lvl3pPr>
              <a:defRPr sz="2817"/>
            </a:lvl3pPr>
            <a:lvl4pPr>
              <a:defRPr sz="2347"/>
            </a:lvl4pPr>
            <a:lvl5pPr>
              <a:defRPr sz="2347"/>
            </a:lvl5pPr>
            <a:lvl6pPr>
              <a:defRPr sz="2347"/>
            </a:lvl6pPr>
            <a:lvl7pPr>
              <a:defRPr sz="2347"/>
            </a:lvl7pPr>
            <a:lvl8pPr>
              <a:defRPr sz="2347"/>
            </a:lvl8pPr>
            <a:lvl9pPr>
              <a:defRPr sz="234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626832-13A2-474D-9CF0-8BE48FE06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3" y="3207544"/>
            <a:ext cx="2438193" cy="5942372"/>
          </a:xfrm>
        </p:spPr>
        <p:txBody>
          <a:bodyPr/>
          <a:lstStyle>
            <a:lvl1pPr marL="0" indent="0">
              <a:buNone/>
              <a:defRPr sz="1878"/>
            </a:lvl1pPr>
            <a:lvl2pPr marL="536473" indent="0">
              <a:buNone/>
              <a:defRPr sz="1644"/>
            </a:lvl2pPr>
            <a:lvl3pPr marL="1072948" indent="0">
              <a:buNone/>
              <a:defRPr sz="1408"/>
            </a:lvl3pPr>
            <a:lvl4pPr marL="1609420" indent="0">
              <a:buNone/>
              <a:defRPr sz="1174"/>
            </a:lvl4pPr>
            <a:lvl5pPr marL="2145893" indent="0">
              <a:buNone/>
              <a:defRPr sz="1174"/>
            </a:lvl5pPr>
            <a:lvl6pPr marL="2682363" indent="0">
              <a:buNone/>
              <a:defRPr sz="1174"/>
            </a:lvl6pPr>
            <a:lvl7pPr marL="3218838" indent="0">
              <a:buNone/>
              <a:defRPr sz="1174"/>
            </a:lvl7pPr>
            <a:lvl8pPr marL="3755311" indent="0">
              <a:buNone/>
              <a:defRPr sz="1174"/>
            </a:lvl8pPr>
            <a:lvl9pPr marL="4291785" indent="0">
              <a:buNone/>
              <a:defRPr sz="11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8C1512-5CFE-4077-8F20-D7BA6AA05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C12E37-976E-403B-AF2A-0F39A893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4C2D79-80F3-4EC0-BBDB-328BC0D20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47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9DEE46-C8EB-4F8B-94AC-C3D91246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3" y="712788"/>
            <a:ext cx="2438193" cy="2494756"/>
          </a:xfrm>
          <a:prstGeom prst="rect">
            <a:avLst/>
          </a:prstGeom>
        </p:spPr>
        <p:txBody>
          <a:bodyPr anchor="b"/>
          <a:lstStyle>
            <a:lvl1pPr>
              <a:defRPr sz="375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A11830-B5B2-41B2-83B9-2943E876A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55" y="1539442"/>
            <a:ext cx="3827086" cy="7598118"/>
          </a:xfrm>
        </p:spPr>
        <p:txBody>
          <a:bodyPr/>
          <a:lstStyle>
            <a:lvl1pPr marL="0" indent="0">
              <a:buNone/>
              <a:defRPr sz="3755"/>
            </a:lvl1pPr>
            <a:lvl2pPr marL="536473" indent="0">
              <a:buNone/>
              <a:defRPr sz="3286"/>
            </a:lvl2pPr>
            <a:lvl3pPr marL="1072948" indent="0">
              <a:buNone/>
              <a:defRPr sz="2817"/>
            </a:lvl3pPr>
            <a:lvl4pPr marL="1609420" indent="0">
              <a:buNone/>
              <a:defRPr sz="2347"/>
            </a:lvl4pPr>
            <a:lvl5pPr marL="2145893" indent="0">
              <a:buNone/>
              <a:defRPr sz="2347"/>
            </a:lvl5pPr>
            <a:lvl6pPr marL="2682363" indent="0">
              <a:buNone/>
              <a:defRPr sz="2347"/>
            </a:lvl6pPr>
            <a:lvl7pPr marL="3218838" indent="0">
              <a:buNone/>
              <a:defRPr sz="2347"/>
            </a:lvl7pPr>
            <a:lvl8pPr marL="3755311" indent="0">
              <a:buNone/>
              <a:defRPr sz="2347"/>
            </a:lvl8pPr>
            <a:lvl9pPr marL="4291785" indent="0">
              <a:buNone/>
              <a:defRPr sz="234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79AEBB-AF5F-4855-9AFF-F85CE9706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3" y="3207544"/>
            <a:ext cx="2438193" cy="5942372"/>
          </a:xfrm>
        </p:spPr>
        <p:txBody>
          <a:bodyPr/>
          <a:lstStyle>
            <a:lvl1pPr marL="0" indent="0">
              <a:buNone/>
              <a:defRPr sz="1878"/>
            </a:lvl1pPr>
            <a:lvl2pPr marL="536473" indent="0">
              <a:buNone/>
              <a:defRPr sz="1644"/>
            </a:lvl2pPr>
            <a:lvl3pPr marL="1072948" indent="0">
              <a:buNone/>
              <a:defRPr sz="1408"/>
            </a:lvl3pPr>
            <a:lvl4pPr marL="1609420" indent="0">
              <a:buNone/>
              <a:defRPr sz="1174"/>
            </a:lvl4pPr>
            <a:lvl5pPr marL="2145893" indent="0">
              <a:buNone/>
              <a:defRPr sz="1174"/>
            </a:lvl5pPr>
            <a:lvl6pPr marL="2682363" indent="0">
              <a:buNone/>
              <a:defRPr sz="1174"/>
            </a:lvl6pPr>
            <a:lvl7pPr marL="3218838" indent="0">
              <a:buNone/>
              <a:defRPr sz="1174"/>
            </a:lvl7pPr>
            <a:lvl8pPr marL="3755311" indent="0">
              <a:buNone/>
              <a:defRPr sz="1174"/>
            </a:lvl8pPr>
            <a:lvl9pPr marL="4291785" indent="0">
              <a:buNone/>
              <a:defRPr sz="11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5EADA5-7388-47AF-AA8A-DC1D2F7C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A9BDAD-6558-4BF1-AA1B-5EA9642AE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C93DD4-27D1-4128-BFEA-74CEE4E7D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46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150FFC-9974-493B-A2C0-34F23ED2F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34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E55B4B-BFDA-48CB-BA8C-6CE87F6E5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46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DF6C50-2EBE-4467-8577-C79E98FFD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9" y="9909746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5BCF75-3068-4867-BBC0-02A92224D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1" y="9909746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53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2948" rtl="0" eaLnBrk="1" latinLnBrk="0" hangingPunct="1">
        <a:lnSpc>
          <a:spcPct val="90000"/>
        </a:lnSpc>
        <a:spcBef>
          <a:spcPct val="0"/>
        </a:spcBef>
        <a:buNone/>
        <a:defRPr kumimoji="1" sz="51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35" indent="-268235" algn="l" defTabSz="1072948" rtl="0" eaLnBrk="1" latinLnBrk="0" hangingPunct="1">
        <a:lnSpc>
          <a:spcPct val="90000"/>
        </a:lnSpc>
        <a:spcBef>
          <a:spcPts val="1174"/>
        </a:spcBef>
        <a:buFont typeface="Arial" panose="020B0604020202020204" pitchFamily="34" charset="0"/>
        <a:buChar char="•"/>
        <a:defRPr kumimoji="1" sz="3286" kern="1200">
          <a:solidFill>
            <a:schemeClr val="tx1"/>
          </a:solidFill>
          <a:latin typeface="+mn-lt"/>
          <a:ea typeface="+mn-ea"/>
          <a:cs typeface="+mn-cs"/>
        </a:defRPr>
      </a:lvl1pPr>
      <a:lvl2pPr marL="804711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817" kern="1200">
          <a:solidFill>
            <a:schemeClr val="tx1"/>
          </a:solidFill>
          <a:latin typeface="+mn-lt"/>
          <a:ea typeface="+mn-ea"/>
          <a:cs typeface="+mn-cs"/>
        </a:defRPr>
      </a:lvl2pPr>
      <a:lvl3pPr marL="1341183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347" kern="1200">
          <a:solidFill>
            <a:schemeClr val="tx1"/>
          </a:solidFill>
          <a:latin typeface="+mn-lt"/>
          <a:ea typeface="+mn-ea"/>
          <a:cs typeface="+mn-cs"/>
        </a:defRPr>
      </a:lvl3pPr>
      <a:lvl4pPr marL="1877654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4pPr>
      <a:lvl5pPr marL="2414130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5pPr>
      <a:lvl6pPr marL="2950602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6pPr>
      <a:lvl7pPr marL="3487075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7pPr>
      <a:lvl8pPr marL="4023547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8pPr>
      <a:lvl9pPr marL="4560017" indent="-268235" algn="l" defTabSz="1072948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1pPr>
      <a:lvl2pPr marL="536473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2pPr>
      <a:lvl3pPr marL="1072948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3pPr>
      <a:lvl4pPr marL="1609420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4pPr>
      <a:lvl5pPr marL="2145893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5pPr>
      <a:lvl6pPr marL="2682363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6pPr>
      <a:lvl7pPr marL="3218838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7pPr>
      <a:lvl8pPr marL="3755311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8pPr>
      <a:lvl9pPr marL="4291785" algn="l" defTabSz="1072948" rtl="0" eaLnBrk="1" latinLnBrk="0" hangingPunct="1">
        <a:defRPr kumimoji="1" sz="21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5F77E-095C-402C-9B72-D68004D2A09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1E05-1F2D-4D17-8B08-A15A72C6F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43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29.png"/><Relationship Id="rId26" Type="http://schemas.openxmlformats.org/officeDocument/2006/relationships/image" Target="../media/image37.png"/><Relationship Id="rId3" Type="http://schemas.openxmlformats.org/officeDocument/2006/relationships/image" Target="../media/image16.png"/><Relationship Id="rId21" Type="http://schemas.openxmlformats.org/officeDocument/2006/relationships/image" Target="../media/image32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2" Type="http://schemas.openxmlformats.org/officeDocument/2006/relationships/image" Target="../media/image15.png"/><Relationship Id="rId16" Type="http://schemas.openxmlformats.org/officeDocument/2006/relationships/image" Target="../media/image3.png"/><Relationship Id="rId20" Type="http://schemas.openxmlformats.org/officeDocument/2006/relationships/image" Target="../media/image31.png"/><Relationship Id="rId29" Type="http://schemas.openxmlformats.org/officeDocument/2006/relationships/image" Target="../media/image4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5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34.png"/><Relationship Id="rId28" Type="http://schemas.openxmlformats.org/officeDocument/2006/relationships/image" Target="../media/image39.png"/><Relationship Id="rId10" Type="http://schemas.openxmlformats.org/officeDocument/2006/relationships/image" Target="../media/image22.png"/><Relationship Id="rId19" Type="http://schemas.openxmlformats.org/officeDocument/2006/relationships/image" Target="../media/image30.png"/><Relationship Id="rId4" Type="http://schemas.openxmlformats.org/officeDocument/2006/relationships/image" Target="../media/image13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3.png"/><Relationship Id="rId27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id="{E8E40161-1C05-4613-9A7B-5B8490D99866}"/>
              </a:ext>
            </a:extLst>
          </p:cNvPr>
          <p:cNvSpPr/>
          <p:nvPr/>
        </p:nvSpPr>
        <p:spPr>
          <a:xfrm>
            <a:off x="586012" y="2672097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95" name="図 94" descr="屋外, 大きい, 飛行機, 鳥 が含まれている画像&#10;&#10;自動的に生成された説明">
            <a:extLst>
              <a:ext uri="{FF2B5EF4-FFF2-40B4-BE49-F238E27FC236}">
                <a16:creationId xmlns:a16="http://schemas.microsoft.com/office/drawing/2014/main" id="{86C88933-D8C8-43CF-B249-97B9FC910B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8041" y="2055848"/>
            <a:ext cx="2848878" cy="357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図 8" descr="屋外, 大きい, 飛行機, 鳥 が含まれている画像&#10;&#10;自動的に生成された説明">
            <a:extLst>
              <a:ext uri="{FF2B5EF4-FFF2-40B4-BE49-F238E27FC236}">
                <a16:creationId xmlns:a16="http://schemas.microsoft.com/office/drawing/2014/main" id="{6291C595-85D8-4594-844B-8D31A2FF89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897" y="2055848"/>
            <a:ext cx="2984863" cy="357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DD35D4F1-71F3-4D1A-A58B-271BEE82EE17}"/>
              </a:ext>
            </a:extLst>
          </p:cNvPr>
          <p:cNvSpPr/>
          <p:nvPr/>
        </p:nvSpPr>
        <p:spPr>
          <a:xfrm>
            <a:off x="478679" y="427279"/>
            <a:ext cx="6467234" cy="541214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7878F8-F80B-4996-B688-6D2406C96B99}"/>
              </a:ext>
            </a:extLst>
          </p:cNvPr>
          <p:cNvSpPr txBox="1"/>
          <p:nvPr/>
        </p:nvSpPr>
        <p:spPr>
          <a:xfrm>
            <a:off x="1158467" y="500281"/>
            <a:ext cx="5381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今の気候とくらしについての質問票（子ども用）おもて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BAE15A-C37B-4D6C-BCEE-55B308E384A4}"/>
              </a:ext>
            </a:extLst>
          </p:cNvPr>
          <p:cNvSpPr txBox="1"/>
          <p:nvPr/>
        </p:nvSpPr>
        <p:spPr>
          <a:xfrm>
            <a:off x="1047987" y="1135545"/>
            <a:ext cx="5828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今の気候をどう感じるか、分からないことは大人の人に聞きながら書きましょう。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AEA5C9B-BFE1-4C72-A96D-67AD127E875E}"/>
              </a:ext>
            </a:extLst>
          </p:cNvPr>
          <p:cNvSpPr txBox="1"/>
          <p:nvPr/>
        </p:nvSpPr>
        <p:spPr>
          <a:xfrm>
            <a:off x="1653474" y="2094271"/>
            <a:ext cx="9271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 問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61C5605-8611-45B1-90B0-97A8CF401DF5}"/>
              </a:ext>
            </a:extLst>
          </p:cNvPr>
          <p:cNvSpPr txBox="1"/>
          <p:nvPr/>
        </p:nvSpPr>
        <p:spPr>
          <a:xfrm>
            <a:off x="4287758" y="2105970"/>
            <a:ext cx="20881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近いもの１つを選んでください</a:t>
            </a:r>
          </a:p>
        </p:txBody>
      </p:sp>
      <p:pic>
        <p:nvPicPr>
          <p:cNvPr id="118" name="図 117">
            <a:extLst>
              <a:ext uri="{FF2B5EF4-FFF2-40B4-BE49-F238E27FC236}">
                <a16:creationId xmlns:a16="http://schemas.microsoft.com/office/drawing/2014/main" id="{AC1CA6DA-165A-4F22-A245-D1C3CB6EE67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3611" y="2108909"/>
            <a:ext cx="304852" cy="250754"/>
          </a:xfrm>
          <a:prstGeom prst="rect">
            <a:avLst/>
          </a:prstGeom>
        </p:spPr>
      </p:pic>
      <p:pic>
        <p:nvPicPr>
          <p:cNvPr id="116" name="Picture 4" descr="暴風雨のイラスト">
            <a:extLst>
              <a:ext uri="{FF2B5EF4-FFF2-40B4-BE49-F238E27FC236}">
                <a16:creationId xmlns:a16="http://schemas.microsoft.com/office/drawing/2014/main" id="{7DD35261-5922-4288-B3B9-65F68FAD0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9964" y="2642071"/>
            <a:ext cx="772712" cy="7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40EBACC6-2587-4C7D-AE46-3F093679F08E}"/>
              </a:ext>
            </a:extLst>
          </p:cNvPr>
          <p:cNvSpPr/>
          <p:nvPr/>
        </p:nvSpPr>
        <p:spPr>
          <a:xfrm>
            <a:off x="3908214" y="2729680"/>
            <a:ext cx="121860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ほとんどない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8CAC91FB-AC36-48CC-B1CA-B887C13F1C7F}"/>
              </a:ext>
            </a:extLst>
          </p:cNvPr>
          <p:cNvSpPr/>
          <p:nvPr/>
        </p:nvSpPr>
        <p:spPr>
          <a:xfrm>
            <a:off x="3908213" y="3786832"/>
            <a:ext cx="121860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ほとんどない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C0D9AF95-A65F-4A6C-94F3-248DE279AA6B}"/>
              </a:ext>
            </a:extLst>
          </p:cNvPr>
          <p:cNvSpPr/>
          <p:nvPr/>
        </p:nvSpPr>
        <p:spPr>
          <a:xfrm>
            <a:off x="3910485" y="4794548"/>
            <a:ext cx="121860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ほとんどない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A28714BD-05D8-4E58-9EA9-6BE26DE0C3BB}"/>
              </a:ext>
            </a:extLst>
          </p:cNvPr>
          <p:cNvSpPr/>
          <p:nvPr/>
        </p:nvSpPr>
        <p:spPr>
          <a:xfrm>
            <a:off x="3908214" y="6058009"/>
            <a:ext cx="29867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月下旬　　 □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月上旬　　 □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月中旬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95C3C9F0-5BFA-4943-B735-8F8C3DD8F61D}"/>
              </a:ext>
            </a:extLst>
          </p:cNvPr>
          <p:cNvSpPr/>
          <p:nvPr/>
        </p:nvSpPr>
        <p:spPr>
          <a:xfrm>
            <a:off x="767920" y="2753215"/>
            <a:ext cx="1595309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バケツをひっくり返した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ような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強くて激しい雨</a:t>
            </a:r>
          </a:p>
        </p:txBody>
      </p:sp>
      <p:pic>
        <p:nvPicPr>
          <p:cNvPr id="145" name="図 144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0F3748A6-B5BD-40D5-BB84-B29FE39A2A6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3444646" y="2688116"/>
            <a:ext cx="424490" cy="6289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1A764D4E-D015-42E5-9B21-60297787F8B9}"/>
              </a:ext>
            </a:extLst>
          </p:cNvPr>
          <p:cNvGrpSpPr/>
          <p:nvPr/>
        </p:nvGrpSpPr>
        <p:grpSpPr>
          <a:xfrm>
            <a:off x="423105" y="2585530"/>
            <a:ext cx="429447" cy="319959"/>
            <a:chOff x="75141" y="1881258"/>
            <a:chExt cx="429447" cy="319959"/>
          </a:xfrm>
        </p:grpSpPr>
        <p:sp>
          <p:nvSpPr>
            <p:cNvPr id="153" name="涙形 152">
              <a:extLst>
                <a:ext uri="{FF2B5EF4-FFF2-40B4-BE49-F238E27FC236}">
                  <a16:creationId xmlns:a16="http://schemas.microsoft.com/office/drawing/2014/main" id="{A2492691-9A37-4E76-94B2-1B006B1C1915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E85A69FD-B579-42FE-B1ED-FC7A9C7A5B6B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1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sp>
        <p:nvSpPr>
          <p:cNvPr id="167" name="四角形: 角を丸くする 166">
            <a:extLst>
              <a:ext uri="{FF2B5EF4-FFF2-40B4-BE49-F238E27FC236}">
                <a16:creationId xmlns:a16="http://schemas.microsoft.com/office/drawing/2014/main" id="{96ED199D-6EB5-4C07-A958-662CF9FBA74B}"/>
              </a:ext>
            </a:extLst>
          </p:cNvPr>
          <p:cNvSpPr/>
          <p:nvPr/>
        </p:nvSpPr>
        <p:spPr>
          <a:xfrm>
            <a:off x="586012" y="3719512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34836EE8-0354-41F2-88E0-AF5E53AAC54C}"/>
              </a:ext>
            </a:extLst>
          </p:cNvPr>
          <p:cNvGrpSpPr/>
          <p:nvPr/>
        </p:nvGrpSpPr>
        <p:grpSpPr>
          <a:xfrm>
            <a:off x="423105" y="3632945"/>
            <a:ext cx="429447" cy="319959"/>
            <a:chOff x="75141" y="1881258"/>
            <a:chExt cx="429447" cy="319959"/>
          </a:xfrm>
        </p:grpSpPr>
        <p:sp>
          <p:nvSpPr>
            <p:cNvPr id="173" name="涙形 172">
              <a:extLst>
                <a:ext uri="{FF2B5EF4-FFF2-40B4-BE49-F238E27FC236}">
                  <a16:creationId xmlns:a16="http://schemas.microsoft.com/office/drawing/2014/main" id="{D1302D5F-128B-436C-AED5-72E9C9A37691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77B4F4D8-98A2-439F-9DD5-1E88642287B1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2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pic>
        <p:nvPicPr>
          <p:cNvPr id="176" name="Picture 6" descr="暑い人のイラスト（男性）">
            <a:extLst>
              <a:ext uri="{FF2B5EF4-FFF2-40B4-BE49-F238E27FC236}">
                <a16:creationId xmlns:a16="http://schemas.microsoft.com/office/drawing/2014/main" id="{895CCBEC-EB4C-44DC-A281-F5DFB251B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6777" y="3592346"/>
            <a:ext cx="751990" cy="75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" name="図 176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878B0CA6-36AE-4573-B3AD-68CD5E9EEFC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3444645" y="3744757"/>
            <a:ext cx="424490" cy="6289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D733B657-B86B-4DCF-B7B9-6EA6DD07E141}"/>
              </a:ext>
            </a:extLst>
          </p:cNvPr>
          <p:cNvCxnSpPr>
            <a:cxnSpLocks/>
          </p:cNvCxnSpPr>
          <p:nvPr/>
        </p:nvCxnSpPr>
        <p:spPr>
          <a:xfrm>
            <a:off x="4046809" y="3567231"/>
            <a:ext cx="2928294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四角形: 角を丸くする 178">
            <a:extLst>
              <a:ext uri="{FF2B5EF4-FFF2-40B4-BE49-F238E27FC236}">
                <a16:creationId xmlns:a16="http://schemas.microsoft.com/office/drawing/2014/main" id="{C6D3E9AA-1A82-49C0-B7F3-FF8B52118074}"/>
              </a:ext>
            </a:extLst>
          </p:cNvPr>
          <p:cNvSpPr/>
          <p:nvPr/>
        </p:nvSpPr>
        <p:spPr>
          <a:xfrm>
            <a:off x="586012" y="4776152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181" name="グループ化 180">
            <a:extLst>
              <a:ext uri="{FF2B5EF4-FFF2-40B4-BE49-F238E27FC236}">
                <a16:creationId xmlns:a16="http://schemas.microsoft.com/office/drawing/2014/main" id="{92D1CBDE-BBFC-4556-A243-706B6DEF5590}"/>
              </a:ext>
            </a:extLst>
          </p:cNvPr>
          <p:cNvGrpSpPr/>
          <p:nvPr/>
        </p:nvGrpSpPr>
        <p:grpSpPr>
          <a:xfrm>
            <a:off x="423105" y="4689585"/>
            <a:ext cx="429447" cy="319959"/>
            <a:chOff x="75141" y="1881258"/>
            <a:chExt cx="429447" cy="319959"/>
          </a:xfrm>
        </p:grpSpPr>
        <p:sp>
          <p:nvSpPr>
            <p:cNvPr id="182" name="涙形 181">
              <a:extLst>
                <a:ext uri="{FF2B5EF4-FFF2-40B4-BE49-F238E27FC236}">
                  <a16:creationId xmlns:a16="http://schemas.microsoft.com/office/drawing/2014/main" id="{9CD22513-ADFB-4F86-BEE6-87701BD5B8CE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E6277150-BC75-4555-A507-314DD453FDAB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3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85" name="図 184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D39E1220-4C07-4482-9EFC-B5B2D5F4FFF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3444645" y="4801397"/>
            <a:ext cx="424490" cy="6289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5" name="図 34" descr="電話, スポーツゲーム が含まれている画像&#10;&#10;自動的に生成された説明">
            <a:extLst>
              <a:ext uri="{FF2B5EF4-FFF2-40B4-BE49-F238E27FC236}">
                <a16:creationId xmlns:a16="http://schemas.microsoft.com/office/drawing/2014/main" id="{B51980A2-0529-41F3-AEA5-2F0E470F207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9711" y="4549020"/>
            <a:ext cx="705500" cy="652922"/>
          </a:xfrm>
          <a:prstGeom prst="rect">
            <a:avLst/>
          </a:prstGeom>
        </p:spPr>
      </p:pic>
      <p:pic>
        <p:nvPicPr>
          <p:cNvPr id="24" name="図 23" descr="食品, シャツ が含まれている画像&#10;&#10;自動的に生成された説明">
            <a:extLst>
              <a:ext uri="{FF2B5EF4-FFF2-40B4-BE49-F238E27FC236}">
                <a16:creationId xmlns:a16="http://schemas.microsoft.com/office/drawing/2014/main" id="{128D5B58-4F64-472C-8A6D-56F0C95132F4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013" y="4650116"/>
            <a:ext cx="809716" cy="842790"/>
          </a:xfrm>
          <a:prstGeom prst="rect">
            <a:avLst/>
          </a:prstGeom>
        </p:spPr>
      </p:pic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A0A7B279-60F7-430D-82A9-5FCB4C36C961}"/>
              </a:ext>
            </a:extLst>
          </p:cNvPr>
          <p:cNvCxnSpPr>
            <a:cxnSpLocks/>
          </p:cNvCxnSpPr>
          <p:nvPr/>
        </p:nvCxnSpPr>
        <p:spPr>
          <a:xfrm>
            <a:off x="4046809" y="4627046"/>
            <a:ext cx="2928294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A6939C7D-F1A3-48E7-B314-0C890DD4590C}"/>
              </a:ext>
            </a:extLst>
          </p:cNvPr>
          <p:cNvCxnSpPr>
            <a:cxnSpLocks/>
          </p:cNvCxnSpPr>
          <p:nvPr/>
        </p:nvCxnSpPr>
        <p:spPr>
          <a:xfrm>
            <a:off x="4046809" y="5814496"/>
            <a:ext cx="2928294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四角形: 角を丸くする 187">
            <a:extLst>
              <a:ext uri="{FF2B5EF4-FFF2-40B4-BE49-F238E27FC236}">
                <a16:creationId xmlns:a16="http://schemas.microsoft.com/office/drawing/2014/main" id="{65F4B08B-2D52-4AC1-B38F-77E4CB67BFD8}"/>
              </a:ext>
            </a:extLst>
          </p:cNvPr>
          <p:cNvSpPr/>
          <p:nvPr/>
        </p:nvSpPr>
        <p:spPr>
          <a:xfrm>
            <a:off x="586012" y="5947729"/>
            <a:ext cx="2928294" cy="480795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A90E3829-0894-44F9-8547-F51E6B5502EE}"/>
              </a:ext>
            </a:extLst>
          </p:cNvPr>
          <p:cNvSpPr/>
          <p:nvPr/>
        </p:nvSpPr>
        <p:spPr>
          <a:xfrm>
            <a:off x="767920" y="6051516"/>
            <a:ext cx="954107" cy="24622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桜がさく時期</a:t>
            </a:r>
          </a:p>
        </p:txBody>
      </p: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E4D86E73-E873-456D-84AA-29691E567011}"/>
              </a:ext>
            </a:extLst>
          </p:cNvPr>
          <p:cNvGrpSpPr/>
          <p:nvPr/>
        </p:nvGrpSpPr>
        <p:grpSpPr>
          <a:xfrm>
            <a:off x="423105" y="5861161"/>
            <a:ext cx="429447" cy="319959"/>
            <a:chOff x="75141" y="1881258"/>
            <a:chExt cx="429447" cy="319959"/>
          </a:xfrm>
        </p:grpSpPr>
        <p:sp>
          <p:nvSpPr>
            <p:cNvPr id="191" name="涙形 190">
              <a:extLst>
                <a:ext uri="{FF2B5EF4-FFF2-40B4-BE49-F238E27FC236}">
                  <a16:creationId xmlns:a16="http://schemas.microsoft.com/office/drawing/2014/main" id="{DEFB127E-B896-4363-8293-B590072C8326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6CF2324B-12FE-47B7-A320-BEFD81D524CE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4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pic>
        <p:nvPicPr>
          <p:cNvPr id="193" name="図 192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D04838CA-ED1C-415E-B653-ACF3E761E79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3444645" y="5850158"/>
            <a:ext cx="424490" cy="6289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9" name="図 38" descr="花, 食品 が含まれている画像&#10;&#10;自動的に生成された説明">
            <a:extLst>
              <a:ext uri="{FF2B5EF4-FFF2-40B4-BE49-F238E27FC236}">
                <a16:creationId xmlns:a16="http://schemas.microsoft.com/office/drawing/2014/main" id="{CA18BB1F-671B-4606-A9BA-E23301689E93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972" y="5776894"/>
            <a:ext cx="518896" cy="705982"/>
          </a:xfrm>
          <a:prstGeom prst="rect">
            <a:avLst/>
          </a:prstGeom>
        </p:spPr>
      </p:pic>
      <p:sp>
        <p:nvSpPr>
          <p:cNvPr id="194" name="四角形: 角を丸くする 193">
            <a:extLst>
              <a:ext uri="{FF2B5EF4-FFF2-40B4-BE49-F238E27FC236}">
                <a16:creationId xmlns:a16="http://schemas.microsoft.com/office/drawing/2014/main" id="{4CF408C2-6740-40A1-BE1A-6E5B537995D8}"/>
              </a:ext>
            </a:extLst>
          </p:cNvPr>
          <p:cNvSpPr/>
          <p:nvPr/>
        </p:nvSpPr>
        <p:spPr>
          <a:xfrm>
            <a:off x="586012" y="6810057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9925FEB7-6201-43D6-A90D-0AF3283613B9}"/>
              </a:ext>
            </a:extLst>
          </p:cNvPr>
          <p:cNvSpPr/>
          <p:nvPr/>
        </p:nvSpPr>
        <p:spPr>
          <a:xfrm>
            <a:off x="767920" y="6998857"/>
            <a:ext cx="1082348" cy="24622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雪が積もること</a:t>
            </a:r>
          </a:p>
        </p:txBody>
      </p:sp>
      <p:grpSp>
        <p:nvGrpSpPr>
          <p:cNvPr id="196" name="グループ化 195">
            <a:extLst>
              <a:ext uri="{FF2B5EF4-FFF2-40B4-BE49-F238E27FC236}">
                <a16:creationId xmlns:a16="http://schemas.microsoft.com/office/drawing/2014/main" id="{E87E737F-7C4D-483D-8364-6AB89504786D}"/>
              </a:ext>
            </a:extLst>
          </p:cNvPr>
          <p:cNvGrpSpPr/>
          <p:nvPr/>
        </p:nvGrpSpPr>
        <p:grpSpPr>
          <a:xfrm>
            <a:off x="423105" y="6723490"/>
            <a:ext cx="429447" cy="319959"/>
            <a:chOff x="75141" y="1881258"/>
            <a:chExt cx="429447" cy="319959"/>
          </a:xfrm>
        </p:grpSpPr>
        <p:sp>
          <p:nvSpPr>
            <p:cNvPr id="197" name="涙形 196">
              <a:extLst>
                <a:ext uri="{FF2B5EF4-FFF2-40B4-BE49-F238E27FC236}">
                  <a16:creationId xmlns:a16="http://schemas.microsoft.com/office/drawing/2014/main" id="{0F19B396-6610-4377-8DB0-9DE20F53E125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0A380AB7-15B6-43ED-84BB-03E2E7F52DE6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5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99" name="図 198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02ECF0BD-5F88-48A2-A4B6-4FF59A36C5D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3444645" y="6835302"/>
            <a:ext cx="424490" cy="6289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00" name="直線コネクタ 199">
            <a:extLst>
              <a:ext uri="{FF2B5EF4-FFF2-40B4-BE49-F238E27FC236}">
                <a16:creationId xmlns:a16="http://schemas.microsoft.com/office/drawing/2014/main" id="{E6EE5CA2-DB98-4812-B63F-23C49A390CA4}"/>
              </a:ext>
            </a:extLst>
          </p:cNvPr>
          <p:cNvCxnSpPr>
            <a:cxnSpLocks/>
          </p:cNvCxnSpPr>
          <p:nvPr/>
        </p:nvCxnSpPr>
        <p:spPr>
          <a:xfrm>
            <a:off x="4046809" y="6696434"/>
            <a:ext cx="2928294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四角形: 角を丸くする 200">
            <a:extLst>
              <a:ext uri="{FF2B5EF4-FFF2-40B4-BE49-F238E27FC236}">
                <a16:creationId xmlns:a16="http://schemas.microsoft.com/office/drawing/2014/main" id="{EAB817FD-2597-462E-9FB5-E41EDBC029A0}"/>
              </a:ext>
            </a:extLst>
          </p:cNvPr>
          <p:cNvSpPr/>
          <p:nvPr/>
        </p:nvSpPr>
        <p:spPr>
          <a:xfrm>
            <a:off x="586012" y="7958772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02" name="正方形/長方形 201">
            <a:extLst>
              <a:ext uri="{FF2B5EF4-FFF2-40B4-BE49-F238E27FC236}">
                <a16:creationId xmlns:a16="http://schemas.microsoft.com/office/drawing/2014/main" id="{7A5DECE0-CBC2-44F7-9882-ED7C4B5C66C5}"/>
              </a:ext>
            </a:extLst>
          </p:cNvPr>
          <p:cNvSpPr/>
          <p:nvPr/>
        </p:nvSpPr>
        <p:spPr>
          <a:xfrm>
            <a:off x="746116" y="8053227"/>
            <a:ext cx="1467068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しも柱を朝、登校する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時に踏んだこと</a:t>
            </a:r>
          </a:p>
        </p:txBody>
      </p: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A8447271-3E78-464D-8236-1994AECAEA3E}"/>
              </a:ext>
            </a:extLst>
          </p:cNvPr>
          <p:cNvGrpSpPr/>
          <p:nvPr/>
        </p:nvGrpSpPr>
        <p:grpSpPr>
          <a:xfrm>
            <a:off x="423105" y="7872205"/>
            <a:ext cx="429447" cy="319959"/>
            <a:chOff x="75141" y="1881258"/>
            <a:chExt cx="429447" cy="319959"/>
          </a:xfrm>
        </p:grpSpPr>
        <p:sp>
          <p:nvSpPr>
            <p:cNvPr id="204" name="涙形 203">
              <a:extLst>
                <a:ext uri="{FF2B5EF4-FFF2-40B4-BE49-F238E27FC236}">
                  <a16:creationId xmlns:a16="http://schemas.microsoft.com/office/drawing/2014/main" id="{C15CAD11-235E-49F8-ADB9-48C8DC9857A1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0B26AAC0-FC3F-4852-B1D6-2B3FA25DE182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6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pic>
        <p:nvPicPr>
          <p:cNvPr id="206" name="図 205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3B329F33-DECD-4927-A836-C5264EE581A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3444645" y="7968777"/>
            <a:ext cx="424490" cy="6289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3" name="四角形: 角を丸くする 212">
            <a:extLst>
              <a:ext uri="{FF2B5EF4-FFF2-40B4-BE49-F238E27FC236}">
                <a16:creationId xmlns:a16="http://schemas.microsoft.com/office/drawing/2014/main" id="{99B8EDC6-F209-403E-8340-028375446BD2}"/>
              </a:ext>
            </a:extLst>
          </p:cNvPr>
          <p:cNvSpPr/>
          <p:nvPr/>
        </p:nvSpPr>
        <p:spPr>
          <a:xfrm>
            <a:off x="586012" y="9160439"/>
            <a:ext cx="2928294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F39EB96E-4DD4-4316-AB09-A88D680B3762}"/>
              </a:ext>
            </a:extLst>
          </p:cNvPr>
          <p:cNvSpPr/>
          <p:nvPr/>
        </p:nvSpPr>
        <p:spPr>
          <a:xfrm>
            <a:off x="767921" y="9195764"/>
            <a:ext cx="1595309" cy="53860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地球の温暖化が進んだら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起こると思うこと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（自由に書いてください）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18" name="図 217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9BCF8559-CBEB-41EA-A04D-65E26BE3600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3444645" y="9185684"/>
            <a:ext cx="424490" cy="6289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80CD885D-015C-47A5-9BE5-01DA059C2D41}"/>
              </a:ext>
            </a:extLst>
          </p:cNvPr>
          <p:cNvCxnSpPr>
            <a:cxnSpLocks/>
          </p:cNvCxnSpPr>
          <p:nvPr/>
        </p:nvCxnSpPr>
        <p:spPr>
          <a:xfrm>
            <a:off x="4046809" y="7777916"/>
            <a:ext cx="2928294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>
            <a:extLst>
              <a:ext uri="{FF2B5EF4-FFF2-40B4-BE49-F238E27FC236}">
                <a16:creationId xmlns:a16="http://schemas.microsoft.com/office/drawing/2014/main" id="{BD2CBD4D-8B91-4B75-9245-D550F95FED5F}"/>
              </a:ext>
            </a:extLst>
          </p:cNvPr>
          <p:cNvCxnSpPr>
            <a:cxnSpLocks/>
          </p:cNvCxnSpPr>
          <p:nvPr/>
        </p:nvCxnSpPr>
        <p:spPr>
          <a:xfrm>
            <a:off x="4046809" y="8791120"/>
            <a:ext cx="2928294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図 58" descr="建物, 部屋, ストリート が含まれている画像&#10;&#10;自動的に生成された説明">
            <a:extLst>
              <a:ext uri="{FF2B5EF4-FFF2-40B4-BE49-F238E27FC236}">
                <a16:creationId xmlns:a16="http://schemas.microsoft.com/office/drawing/2014/main" id="{AC7C142B-DD5D-459A-BC95-02DF0AD803EE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0268" y="6696434"/>
            <a:ext cx="1261000" cy="709312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C73EEE6A-A7BA-4178-8A83-A10B95C88853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7083" y="7043761"/>
            <a:ext cx="228646" cy="373840"/>
          </a:xfrm>
          <a:prstGeom prst="rect">
            <a:avLst/>
          </a:prstGeom>
        </p:spPr>
      </p:pic>
      <p:pic>
        <p:nvPicPr>
          <p:cNvPr id="66" name="図 65" descr="ボックス, テーブル, ケーキ が含まれている画像&#10;&#10;自動的に生成された説明">
            <a:extLst>
              <a:ext uri="{FF2B5EF4-FFF2-40B4-BE49-F238E27FC236}">
                <a16:creationId xmlns:a16="http://schemas.microsoft.com/office/drawing/2014/main" id="{E26384E5-6DAC-41D6-9FA0-D211EA0B9AD9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748" y="7808094"/>
            <a:ext cx="867772" cy="867772"/>
          </a:xfrm>
          <a:prstGeom prst="rect">
            <a:avLst/>
          </a:prstGeom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B2083B0F-A4C4-422C-928B-8368D4F944D2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03" y="105694"/>
            <a:ext cx="7292028" cy="145840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9010D6B6-4C2C-4E99-8CC9-482C9280BCC1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03" y="10128742"/>
            <a:ext cx="7292028" cy="145840"/>
          </a:xfrm>
          <a:prstGeom prst="rect">
            <a:avLst/>
          </a:prstGeom>
        </p:spPr>
      </p:pic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43825BCC-1275-41BA-9E9A-D698016851A7}"/>
              </a:ext>
            </a:extLst>
          </p:cNvPr>
          <p:cNvSpPr/>
          <p:nvPr/>
        </p:nvSpPr>
        <p:spPr>
          <a:xfrm>
            <a:off x="845718" y="3840412"/>
            <a:ext cx="569387" cy="24622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猛暑日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43825BCC-1275-41BA-9E9A-D698016851A7}"/>
              </a:ext>
            </a:extLst>
          </p:cNvPr>
          <p:cNvSpPr/>
          <p:nvPr/>
        </p:nvSpPr>
        <p:spPr>
          <a:xfrm>
            <a:off x="832812" y="3771401"/>
            <a:ext cx="441146" cy="1692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5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もうしょ</a:t>
            </a:r>
            <a:endParaRPr lang="ja-JP" altLang="en-US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ED9A8BA7-0774-4DC8-8D62-CC1E175F0ED4}"/>
              </a:ext>
            </a:extLst>
          </p:cNvPr>
          <p:cNvSpPr/>
          <p:nvPr/>
        </p:nvSpPr>
        <p:spPr>
          <a:xfrm>
            <a:off x="872324" y="4912548"/>
            <a:ext cx="825867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寝苦しい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暑い夏の夜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9A5030D5-73F6-4D96-A7C0-5738BF2F6427}"/>
              </a:ext>
            </a:extLst>
          </p:cNvPr>
          <p:cNvSpPr txBox="1"/>
          <p:nvPr/>
        </p:nvSpPr>
        <p:spPr>
          <a:xfrm>
            <a:off x="3040257" y="1481142"/>
            <a:ext cx="398717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年　 組　　名前：　　　　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1" name="図 80" descr="持つ, 空気 が含まれている画像&#10;&#10;自動的に生成された説明">
            <a:extLst>
              <a:ext uri="{FF2B5EF4-FFF2-40B4-BE49-F238E27FC236}">
                <a16:creationId xmlns:a16="http://schemas.microsoft.com/office/drawing/2014/main" id="{315AB37F-BBB5-4F4D-8AF2-0182775F6390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00000">
            <a:off x="230270" y="245651"/>
            <a:ext cx="1043228" cy="998394"/>
          </a:xfrm>
          <a:prstGeom prst="rect">
            <a:avLst/>
          </a:prstGeom>
        </p:spPr>
      </p:pic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C0D9AF95-A65F-4A6C-94F3-248DE279AA6B}"/>
              </a:ext>
            </a:extLst>
          </p:cNvPr>
          <p:cNvSpPr/>
          <p:nvPr/>
        </p:nvSpPr>
        <p:spPr>
          <a:xfrm>
            <a:off x="3949207" y="6913435"/>
            <a:ext cx="121860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ほとんどない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C0D9AF95-A65F-4A6C-94F3-248DE279AA6B}"/>
              </a:ext>
            </a:extLst>
          </p:cNvPr>
          <p:cNvSpPr/>
          <p:nvPr/>
        </p:nvSpPr>
        <p:spPr>
          <a:xfrm>
            <a:off x="3949207" y="8007399"/>
            <a:ext cx="121860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ほとんどない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たまにある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よくある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9918714C-2C3C-4DBA-972F-48FDE7215889}"/>
              </a:ext>
            </a:extLst>
          </p:cNvPr>
          <p:cNvSpPr/>
          <p:nvPr/>
        </p:nvSpPr>
        <p:spPr>
          <a:xfrm>
            <a:off x="4004927" y="9011985"/>
            <a:ext cx="3177473" cy="90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8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D8A8749-AE48-4A83-9914-FE001AAEEEFB}"/>
              </a:ext>
            </a:extLst>
          </p:cNvPr>
          <p:cNvGrpSpPr/>
          <p:nvPr/>
        </p:nvGrpSpPr>
        <p:grpSpPr>
          <a:xfrm>
            <a:off x="6597033" y="4907872"/>
            <a:ext cx="391585" cy="565724"/>
            <a:chOff x="3481610" y="5036820"/>
            <a:chExt cx="391585" cy="521077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CBB3217-01A4-41EF-B249-F11B22BF8CDE}"/>
                </a:ext>
              </a:extLst>
            </p:cNvPr>
            <p:cNvSpPr/>
            <p:nvPr/>
          </p:nvSpPr>
          <p:spPr>
            <a:xfrm>
              <a:off x="3481610" y="5036820"/>
              <a:ext cx="239467" cy="52107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>
              <a:extLst>
                <a:ext uri="{FF2B5EF4-FFF2-40B4-BE49-F238E27FC236}">
                  <a16:creationId xmlns:a16="http://schemas.microsoft.com/office/drawing/2014/main" id="{4555B672-7405-4F59-AF7B-95009F10D8BF}"/>
                </a:ext>
              </a:extLst>
            </p:cNvPr>
            <p:cNvSpPr/>
            <p:nvPr/>
          </p:nvSpPr>
          <p:spPr>
            <a:xfrm>
              <a:off x="3717831" y="5036820"/>
              <a:ext cx="155364" cy="52107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1A9711E6-EA5A-4D53-9EA6-EAF17C59E2C3}"/>
                </a:ext>
              </a:extLst>
            </p:cNvPr>
            <p:cNvCxnSpPr/>
            <p:nvPr/>
          </p:nvCxnSpPr>
          <p:spPr>
            <a:xfrm>
              <a:off x="3481610" y="5099036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3DE9B0B5-62C4-4908-A438-6F724A86CBBC}"/>
                </a:ext>
              </a:extLst>
            </p:cNvPr>
            <p:cNvCxnSpPr/>
            <p:nvPr/>
          </p:nvCxnSpPr>
          <p:spPr>
            <a:xfrm>
              <a:off x="3481610" y="5163329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直線コネクタ 185">
              <a:extLst>
                <a:ext uri="{FF2B5EF4-FFF2-40B4-BE49-F238E27FC236}">
                  <a16:creationId xmlns:a16="http://schemas.microsoft.com/office/drawing/2014/main" id="{89AF962B-AE20-4525-BF57-FCCC55D12A7C}"/>
                </a:ext>
              </a:extLst>
            </p:cNvPr>
            <p:cNvCxnSpPr/>
            <p:nvPr/>
          </p:nvCxnSpPr>
          <p:spPr>
            <a:xfrm>
              <a:off x="3481610" y="5230004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直線コネクタ 186">
              <a:extLst>
                <a:ext uri="{FF2B5EF4-FFF2-40B4-BE49-F238E27FC236}">
                  <a16:creationId xmlns:a16="http://schemas.microsoft.com/office/drawing/2014/main" id="{AF5D61DE-DC9B-42D5-BE95-2A6DC4748479}"/>
                </a:ext>
              </a:extLst>
            </p:cNvPr>
            <p:cNvCxnSpPr/>
            <p:nvPr/>
          </p:nvCxnSpPr>
          <p:spPr>
            <a:xfrm>
              <a:off x="3481610" y="5291917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直線コネクタ 187">
              <a:extLst>
                <a:ext uri="{FF2B5EF4-FFF2-40B4-BE49-F238E27FC236}">
                  <a16:creationId xmlns:a16="http://schemas.microsoft.com/office/drawing/2014/main" id="{3BF35BD7-2B62-4A9E-AE6F-E68E6E82BC4A}"/>
                </a:ext>
              </a:extLst>
            </p:cNvPr>
            <p:cNvCxnSpPr/>
            <p:nvPr/>
          </p:nvCxnSpPr>
          <p:spPr>
            <a:xfrm>
              <a:off x="3481610" y="5351448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4250D052-4C3B-42CA-8B4C-0B4878130D90}"/>
                </a:ext>
              </a:extLst>
            </p:cNvPr>
            <p:cNvCxnSpPr/>
            <p:nvPr/>
          </p:nvCxnSpPr>
          <p:spPr>
            <a:xfrm>
              <a:off x="3481610" y="5418123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直線コネクタ 189">
              <a:extLst>
                <a:ext uri="{FF2B5EF4-FFF2-40B4-BE49-F238E27FC236}">
                  <a16:creationId xmlns:a16="http://schemas.microsoft.com/office/drawing/2014/main" id="{EB376FEC-0F2C-44A9-BDCE-C477EE3AFEC5}"/>
                </a:ext>
              </a:extLst>
            </p:cNvPr>
            <p:cNvCxnSpPr/>
            <p:nvPr/>
          </p:nvCxnSpPr>
          <p:spPr>
            <a:xfrm>
              <a:off x="3481610" y="5484798"/>
              <a:ext cx="391584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95" name="図 94" descr="屋外, 大きい, 飛行機, 鳥 が含まれている画像&#10;&#10;自動的に生成された説明">
            <a:extLst>
              <a:ext uri="{FF2B5EF4-FFF2-40B4-BE49-F238E27FC236}">
                <a16:creationId xmlns:a16="http://schemas.microsoft.com/office/drawing/2014/main" id="{86C88933-D8C8-43CF-B249-97B9FC910B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7248" y="1671104"/>
            <a:ext cx="3024857" cy="357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A0244CA9-0B9D-4462-A228-4FF5C39AC96E}"/>
              </a:ext>
            </a:extLst>
          </p:cNvPr>
          <p:cNvSpPr/>
          <p:nvPr/>
        </p:nvSpPr>
        <p:spPr>
          <a:xfrm>
            <a:off x="617461" y="6600579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0A539CCB-E42B-494B-920F-362F0A93FC95}"/>
              </a:ext>
            </a:extLst>
          </p:cNvPr>
          <p:cNvSpPr/>
          <p:nvPr/>
        </p:nvSpPr>
        <p:spPr>
          <a:xfrm>
            <a:off x="617461" y="5099036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4BB59726-7F04-41A6-9817-27BD6C5A6639}"/>
              </a:ext>
            </a:extLst>
          </p:cNvPr>
          <p:cNvSpPr/>
          <p:nvPr/>
        </p:nvSpPr>
        <p:spPr>
          <a:xfrm>
            <a:off x="617461" y="3609654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BDFEB1B6-7A6D-4A21-AA6C-A6B59DAB135E}"/>
              </a:ext>
            </a:extLst>
          </p:cNvPr>
          <p:cNvSpPr/>
          <p:nvPr/>
        </p:nvSpPr>
        <p:spPr>
          <a:xfrm>
            <a:off x="617461" y="9305438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69C34449-692B-411F-A633-6549272DE8C0}"/>
              </a:ext>
            </a:extLst>
          </p:cNvPr>
          <p:cNvSpPr/>
          <p:nvPr/>
        </p:nvSpPr>
        <p:spPr>
          <a:xfrm>
            <a:off x="617461" y="7932383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E797E82C-AC47-4F36-A10C-C869517B8A13}"/>
              </a:ext>
            </a:extLst>
          </p:cNvPr>
          <p:cNvSpPr/>
          <p:nvPr/>
        </p:nvSpPr>
        <p:spPr>
          <a:xfrm>
            <a:off x="617461" y="2341737"/>
            <a:ext cx="1482923" cy="600700"/>
          </a:xfrm>
          <a:prstGeom prst="roundRect">
            <a:avLst>
              <a:gd name="adj" fmla="val 15346"/>
            </a:avLst>
          </a:prstGeom>
          <a:solidFill>
            <a:schemeClr val="accent4">
              <a:alpha val="50000"/>
            </a:schemeClr>
          </a:solidFill>
          <a:ln w="19050" cap="rnd">
            <a:noFill/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9" name="図 8" descr="屋外, 大きい, 飛行機, 鳥 が含まれている画像&#10;&#10;自動的に生成された説明">
            <a:extLst>
              <a:ext uri="{FF2B5EF4-FFF2-40B4-BE49-F238E27FC236}">
                <a16:creationId xmlns:a16="http://schemas.microsoft.com/office/drawing/2014/main" id="{6291C595-85D8-4594-844B-8D31A2FF89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828" y="1671104"/>
            <a:ext cx="1727485" cy="357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DD35D4F1-71F3-4D1A-A58B-271BEE82EE17}"/>
              </a:ext>
            </a:extLst>
          </p:cNvPr>
          <p:cNvSpPr/>
          <p:nvPr/>
        </p:nvSpPr>
        <p:spPr>
          <a:xfrm>
            <a:off x="805834" y="376511"/>
            <a:ext cx="6296324" cy="535815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7878F8-F80B-4996-B688-6D2406C96B99}"/>
              </a:ext>
            </a:extLst>
          </p:cNvPr>
          <p:cNvSpPr txBox="1"/>
          <p:nvPr/>
        </p:nvSpPr>
        <p:spPr>
          <a:xfrm>
            <a:off x="1212987" y="496026"/>
            <a:ext cx="5534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今の気候とくらしについての質問票（子ども用）うら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AEA5C9B-BFE1-4C72-A96D-67AD127E875E}"/>
              </a:ext>
            </a:extLst>
          </p:cNvPr>
          <p:cNvSpPr txBox="1"/>
          <p:nvPr/>
        </p:nvSpPr>
        <p:spPr>
          <a:xfrm>
            <a:off x="921373" y="1709527"/>
            <a:ext cx="9271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 問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61C5605-8611-45B1-90B0-97A8CF401DF5}"/>
              </a:ext>
            </a:extLst>
          </p:cNvPr>
          <p:cNvSpPr txBox="1"/>
          <p:nvPr/>
        </p:nvSpPr>
        <p:spPr>
          <a:xfrm>
            <a:off x="3650159" y="1721226"/>
            <a:ext cx="20881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近いもの１つを選んでください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9F15F43-C1DD-4F20-946A-CEA624673FA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03" y="105694"/>
            <a:ext cx="7292028" cy="14584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AE9155F-884D-4F6D-8C37-A70A96E0A840}"/>
              </a:ext>
            </a:extLst>
          </p:cNvPr>
          <p:cNvSpPr/>
          <p:nvPr/>
        </p:nvSpPr>
        <p:spPr>
          <a:xfrm>
            <a:off x="782108" y="2413740"/>
            <a:ext cx="1210588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暑い季節、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一番よく使うもの</a:t>
            </a:r>
          </a:p>
        </p:txBody>
      </p:sp>
      <p:pic>
        <p:nvPicPr>
          <p:cNvPr id="23" name="Picture 2" descr="暑中お見舞いのイラスト「うちわ」">
            <a:extLst>
              <a:ext uri="{FF2B5EF4-FFF2-40B4-BE49-F238E27FC236}">
                <a16:creationId xmlns:a16="http://schemas.microsoft.com/office/drawing/2014/main" id="{4168CC8B-56D2-4105-ABF6-E21885A9C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760" y="2333219"/>
            <a:ext cx="604710" cy="60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扇風機のイラスト">
            <a:extLst>
              <a:ext uri="{FF2B5EF4-FFF2-40B4-BE49-F238E27FC236}">
                <a16:creationId xmlns:a16="http://schemas.microsoft.com/office/drawing/2014/main" id="{9C8A62F1-7E52-431C-83BD-0008EA311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7791" y="2314810"/>
            <a:ext cx="576446" cy="71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冷房で涼む人のイラスト">
            <a:extLst>
              <a:ext uri="{FF2B5EF4-FFF2-40B4-BE49-F238E27FC236}">
                <a16:creationId xmlns:a16="http://schemas.microsoft.com/office/drawing/2014/main" id="{A13A255C-E0A3-4A3A-A4B7-DF2D16C0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78740" y="2317011"/>
            <a:ext cx="699156" cy="69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08C8855-0B05-4E75-8CB6-7CF8AAC19A3F}"/>
              </a:ext>
            </a:extLst>
          </p:cNvPr>
          <p:cNvSpPr/>
          <p:nvPr/>
        </p:nvSpPr>
        <p:spPr>
          <a:xfrm>
            <a:off x="3295681" y="2697965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うちわ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7E86377-7433-4F28-AC25-245D7255CC73}"/>
              </a:ext>
            </a:extLst>
          </p:cNvPr>
          <p:cNvSpPr/>
          <p:nvPr/>
        </p:nvSpPr>
        <p:spPr>
          <a:xfrm>
            <a:off x="4494140" y="2697965"/>
            <a:ext cx="9156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せんぷう機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1101911-72A9-4ECD-8F08-17E0AF699AAD}"/>
              </a:ext>
            </a:extLst>
          </p:cNvPr>
          <p:cNvSpPr/>
          <p:nvPr/>
        </p:nvSpPr>
        <p:spPr>
          <a:xfrm>
            <a:off x="6144125" y="2697965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エアコン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（冷房）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3" name="図 12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F88CDBCC-94EB-4900-923C-D46032FFEC5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2069327" y="2359792"/>
            <a:ext cx="421738" cy="6248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FE8BAF5-0531-4C93-9655-9642164141AA}"/>
              </a:ext>
            </a:extLst>
          </p:cNvPr>
          <p:cNvSpPr/>
          <p:nvPr/>
        </p:nvSpPr>
        <p:spPr>
          <a:xfrm>
            <a:off x="782108" y="3669875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寒い季節、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一番よく使うもの</a:t>
            </a:r>
          </a:p>
        </p:txBody>
      </p:sp>
      <p:pic>
        <p:nvPicPr>
          <p:cNvPr id="33" name="図 32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3302E3CF-E75C-4626-B8A1-5BB5213FA5B9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2069327" y="3566206"/>
            <a:ext cx="421738" cy="6248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25717DC4-7CFA-4544-819B-5A393CA3D96B}"/>
              </a:ext>
            </a:extLst>
          </p:cNvPr>
          <p:cNvSpPr/>
          <p:nvPr/>
        </p:nvSpPr>
        <p:spPr>
          <a:xfrm>
            <a:off x="782108" y="518795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どんなお風呂を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使っていますか？</a:t>
            </a:r>
          </a:p>
        </p:txBody>
      </p:sp>
      <p:pic>
        <p:nvPicPr>
          <p:cNvPr id="48" name="図 47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8A9B7A07-2D52-4F63-A86A-E9A96B1FFD3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2069327" y="5084282"/>
            <a:ext cx="421738" cy="6248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9EB0221-2E96-43B6-95E7-D09264FBB50D}"/>
              </a:ext>
            </a:extLst>
          </p:cNvPr>
          <p:cNvSpPr/>
          <p:nvPr/>
        </p:nvSpPr>
        <p:spPr>
          <a:xfrm>
            <a:off x="5511360" y="5658866"/>
            <a:ext cx="1723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エコキュート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（電気でわかす風呂）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00529CF-314D-4BF2-922F-2FCFE51976F6}"/>
              </a:ext>
            </a:extLst>
          </p:cNvPr>
          <p:cNvSpPr/>
          <p:nvPr/>
        </p:nvSpPr>
        <p:spPr>
          <a:xfrm>
            <a:off x="4268777" y="5658866"/>
            <a:ext cx="1284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ガスまたは石油でわかす風呂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E34E1B2-BDD9-4E50-A855-C7C2DF891538}"/>
              </a:ext>
            </a:extLst>
          </p:cNvPr>
          <p:cNvSpPr/>
          <p:nvPr/>
        </p:nvSpPr>
        <p:spPr>
          <a:xfrm>
            <a:off x="2687384" y="5658866"/>
            <a:ext cx="128420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まきでわかす風呂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1DFCC7B-20A5-4FAD-9D47-CFC0F0016BD2}"/>
              </a:ext>
            </a:extLst>
          </p:cNvPr>
          <p:cNvSpPr/>
          <p:nvPr/>
        </p:nvSpPr>
        <p:spPr>
          <a:xfrm>
            <a:off x="916374" y="671233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照明で一番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よく使うもの</a:t>
            </a:r>
          </a:p>
        </p:txBody>
      </p:sp>
      <p:pic>
        <p:nvPicPr>
          <p:cNvPr id="68" name="図 67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45777855-EB0C-4871-8503-F7DCA692813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2069327" y="6608664"/>
            <a:ext cx="421738" cy="6248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C666216-37B4-412D-9E5F-27EE317EC569}"/>
              </a:ext>
            </a:extLst>
          </p:cNvPr>
          <p:cNvSpPr/>
          <p:nvPr/>
        </p:nvSpPr>
        <p:spPr>
          <a:xfrm>
            <a:off x="916373" y="8013590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洗たくに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よく使うもの</a:t>
            </a:r>
          </a:p>
        </p:txBody>
      </p:sp>
      <p:pic>
        <p:nvPicPr>
          <p:cNvPr id="70" name="図 69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96877EAF-398B-45F7-BC49-F71FBC3E01E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2069327" y="7909921"/>
            <a:ext cx="421738" cy="6248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2310E408-8FB2-49B7-B0BA-C695F2AB6A8E}"/>
              </a:ext>
            </a:extLst>
          </p:cNvPr>
          <p:cNvSpPr/>
          <p:nvPr/>
        </p:nvSpPr>
        <p:spPr>
          <a:xfrm>
            <a:off x="916374" y="9381681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そうじに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よく使うもの</a:t>
            </a:r>
          </a:p>
        </p:txBody>
      </p:sp>
      <p:pic>
        <p:nvPicPr>
          <p:cNvPr id="72" name="図 71" descr="花, 海洋生物 が含まれている画像&#10;&#10;自動的に生成された説明">
            <a:extLst>
              <a:ext uri="{FF2B5EF4-FFF2-40B4-BE49-F238E27FC236}">
                <a16:creationId xmlns:a16="http://schemas.microsoft.com/office/drawing/2014/main" id="{81F68CC6-2E34-44CB-865B-BEA3778DD9C9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870431">
            <a:off x="2069327" y="9278012"/>
            <a:ext cx="421738" cy="6248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81C6D5C3-B6A9-44CB-9A5D-A32B4CB70A49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8574" y="6203341"/>
            <a:ext cx="999548" cy="999548"/>
          </a:xfrm>
          <a:prstGeom prst="rect">
            <a:avLst/>
          </a:prstGeom>
        </p:spPr>
      </p:pic>
      <p:pic>
        <p:nvPicPr>
          <p:cNvPr id="98" name="Picture 14" descr="照明のイラスト「丸型蛍光灯」">
            <a:extLst>
              <a:ext uri="{FF2B5EF4-FFF2-40B4-BE49-F238E27FC236}">
                <a16:creationId xmlns:a16="http://schemas.microsoft.com/office/drawing/2014/main" id="{07F61F76-1CA2-4803-80CF-A5FD5E2D2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31172" y="6442596"/>
            <a:ext cx="704606" cy="70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図 99" descr="光, ミラー, 手鏡 が含まれている画像&#10;&#10;自動的に生成された説明">
            <a:extLst>
              <a:ext uri="{FF2B5EF4-FFF2-40B4-BE49-F238E27FC236}">
                <a16:creationId xmlns:a16="http://schemas.microsoft.com/office/drawing/2014/main" id="{4A0F9672-09E5-4841-BDE9-D7DA0F3EA1D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6379" y="6458187"/>
            <a:ext cx="522098" cy="591812"/>
          </a:xfrm>
          <a:prstGeom prst="rect">
            <a:avLst/>
          </a:prstGeom>
        </p:spPr>
      </p:pic>
      <p:pic>
        <p:nvPicPr>
          <p:cNvPr id="102" name="図 101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36E33822-65D8-4C27-9035-4CE95D77C48D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8636" y="6532857"/>
            <a:ext cx="1081752" cy="647358"/>
          </a:xfrm>
          <a:prstGeom prst="rect">
            <a:avLst/>
          </a:prstGeom>
        </p:spPr>
      </p:pic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B5CC9BE0-652E-481C-8F53-2C78EE0394C9}"/>
              </a:ext>
            </a:extLst>
          </p:cNvPr>
          <p:cNvSpPr/>
          <p:nvPr/>
        </p:nvSpPr>
        <p:spPr>
          <a:xfrm>
            <a:off x="2670752" y="7172518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ランプ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B32569AF-E688-4D00-AF0D-0139AB7B13F1}"/>
              </a:ext>
            </a:extLst>
          </p:cNvPr>
          <p:cNvSpPr/>
          <p:nvPr/>
        </p:nvSpPr>
        <p:spPr>
          <a:xfrm>
            <a:off x="4857692" y="7172518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蛍光灯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CB27F646-7218-430C-AA69-DB93AA9499D5}"/>
              </a:ext>
            </a:extLst>
          </p:cNvPr>
          <p:cNvSpPr/>
          <p:nvPr/>
        </p:nvSpPr>
        <p:spPr>
          <a:xfrm>
            <a:off x="6084511" y="7172518"/>
            <a:ext cx="58702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LED</a:t>
            </a:r>
          </a:p>
        </p:txBody>
      </p:sp>
      <p:pic>
        <p:nvPicPr>
          <p:cNvPr id="108" name="図 107" descr="ミラー が含まれている画像&#10;&#10;自動的に生成された説明">
            <a:extLst>
              <a:ext uri="{FF2B5EF4-FFF2-40B4-BE49-F238E27FC236}">
                <a16:creationId xmlns:a16="http://schemas.microsoft.com/office/drawing/2014/main" id="{2029142C-26BC-4BC1-9BFC-45505A2AA7D6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7485" y="7768251"/>
            <a:ext cx="633420" cy="687557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507E6036-DABF-479A-B9CB-9D04F90C0E16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9100" y="7742661"/>
            <a:ext cx="719494" cy="719494"/>
          </a:xfrm>
          <a:prstGeom prst="rect">
            <a:avLst/>
          </a:prstGeom>
        </p:spPr>
      </p:pic>
      <p:pic>
        <p:nvPicPr>
          <p:cNvPr id="112" name="図 111" descr="食品, テーブル, 座る, ケーキ が含まれている画像&#10;&#10;自動的に生成された説明">
            <a:extLst>
              <a:ext uri="{FF2B5EF4-FFF2-40B4-BE49-F238E27FC236}">
                <a16:creationId xmlns:a16="http://schemas.microsoft.com/office/drawing/2014/main" id="{3AC9173B-D38D-499B-A94F-6A9D2592BC92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6137" y="7857719"/>
            <a:ext cx="612983" cy="598089"/>
          </a:xfrm>
          <a:prstGeom prst="rect">
            <a:avLst/>
          </a:prstGeom>
        </p:spPr>
      </p:pic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32208E70-C7CA-48B3-B477-AB250AF38244}"/>
              </a:ext>
            </a:extLst>
          </p:cNvPr>
          <p:cNvSpPr/>
          <p:nvPr/>
        </p:nvSpPr>
        <p:spPr>
          <a:xfrm>
            <a:off x="2615165" y="8486028"/>
            <a:ext cx="126188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たらいと洗たく板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29D1A5A1-2AFE-430C-8460-61AF74A8670C}"/>
              </a:ext>
            </a:extLst>
          </p:cNvPr>
          <p:cNvSpPr/>
          <p:nvPr/>
        </p:nvSpPr>
        <p:spPr>
          <a:xfrm>
            <a:off x="4268360" y="8486028"/>
            <a:ext cx="80021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洗たく機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FFFB1093-C834-4409-93C4-F409FEC797A5}"/>
              </a:ext>
            </a:extLst>
          </p:cNvPr>
          <p:cNvSpPr/>
          <p:nvPr/>
        </p:nvSpPr>
        <p:spPr>
          <a:xfrm>
            <a:off x="5264161" y="8486028"/>
            <a:ext cx="183896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かんそう機のついた洗たく機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8" name="図 117">
            <a:extLst>
              <a:ext uri="{FF2B5EF4-FFF2-40B4-BE49-F238E27FC236}">
                <a16:creationId xmlns:a16="http://schemas.microsoft.com/office/drawing/2014/main" id="{AC1CA6DA-165A-4F22-A245-D1C3CB6EE675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77861" y="1724165"/>
            <a:ext cx="304852" cy="250754"/>
          </a:xfrm>
          <a:prstGeom prst="rect">
            <a:avLst/>
          </a:prstGeom>
        </p:spPr>
      </p:pic>
      <p:pic>
        <p:nvPicPr>
          <p:cNvPr id="120" name="図 119" descr="飛ぶ, 空気, カラフル, 持つ が含まれている画像&#10;&#10;自動的に生成された説明">
            <a:extLst>
              <a:ext uri="{FF2B5EF4-FFF2-40B4-BE49-F238E27FC236}">
                <a16:creationId xmlns:a16="http://schemas.microsoft.com/office/drawing/2014/main" id="{D3BB8BD9-BFAC-49C9-A013-ADB0B82346E9}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1445" y="9056226"/>
            <a:ext cx="675840" cy="967404"/>
          </a:xfrm>
          <a:prstGeom prst="rect">
            <a:avLst/>
          </a:prstGeom>
        </p:spPr>
      </p:pic>
      <p:pic>
        <p:nvPicPr>
          <p:cNvPr id="122" name="図 121">
            <a:extLst>
              <a:ext uri="{FF2B5EF4-FFF2-40B4-BE49-F238E27FC236}">
                <a16:creationId xmlns:a16="http://schemas.microsoft.com/office/drawing/2014/main" id="{5C8F8379-EC70-4020-A17C-56C4BD26C1CE}"/>
              </a:ext>
            </a:extLst>
          </p:cNvPr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3292" y="9322788"/>
            <a:ext cx="777630" cy="700843"/>
          </a:xfrm>
          <a:prstGeom prst="rect">
            <a:avLst/>
          </a:prstGeom>
        </p:spPr>
      </p:pic>
      <p:pic>
        <p:nvPicPr>
          <p:cNvPr id="124" name="図 123" descr="椅子 が含まれている画像&#10;&#10;自動的に生成された説明">
            <a:extLst>
              <a:ext uri="{FF2B5EF4-FFF2-40B4-BE49-F238E27FC236}">
                <a16:creationId xmlns:a16="http://schemas.microsoft.com/office/drawing/2014/main" id="{86335900-B3AC-4DE5-88A6-C25DD6C30B9A}"/>
              </a:ext>
            </a:extLst>
          </p:cNvPr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6670" y="9299069"/>
            <a:ext cx="870263" cy="755690"/>
          </a:xfrm>
          <a:prstGeom prst="rect">
            <a:avLst/>
          </a:prstGeom>
        </p:spPr>
      </p:pic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FC019E0D-74FF-4152-9C80-6CB104004CEC}"/>
              </a:ext>
            </a:extLst>
          </p:cNvPr>
          <p:cNvSpPr/>
          <p:nvPr/>
        </p:nvSpPr>
        <p:spPr>
          <a:xfrm>
            <a:off x="2836200" y="10030837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ほうき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7AB04406-2778-4DD9-BEB1-A125C9AF5162}"/>
              </a:ext>
            </a:extLst>
          </p:cNvPr>
          <p:cNvSpPr/>
          <p:nvPr/>
        </p:nvSpPr>
        <p:spPr>
          <a:xfrm>
            <a:off x="4021650" y="10030837"/>
            <a:ext cx="103105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電気そうじき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8BD3A364-D49A-4B12-AA81-872B064EB789}"/>
              </a:ext>
            </a:extLst>
          </p:cNvPr>
          <p:cNvSpPr/>
          <p:nvPr/>
        </p:nvSpPr>
        <p:spPr>
          <a:xfrm>
            <a:off x="5553347" y="10030837"/>
            <a:ext cx="126188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おそうじロボット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38" name="直線コネクタ 137">
            <a:extLst>
              <a:ext uri="{FF2B5EF4-FFF2-40B4-BE49-F238E27FC236}">
                <a16:creationId xmlns:a16="http://schemas.microsoft.com/office/drawing/2014/main" id="{AEB81A4E-E3D1-46A8-A127-C89D2BFCDE0B}"/>
              </a:ext>
            </a:extLst>
          </p:cNvPr>
          <p:cNvCxnSpPr/>
          <p:nvPr/>
        </p:nvCxnSpPr>
        <p:spPr>
          <a:xfrm>
            <a:off x="2654348" y="3153687"/>
            <a:ext cx="4315628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>
            <a:extLst>
              <a:ext uri="{FF2B5EF4-FFF2-40B4-BE49-F238E27FC236}">
                <a16:creationId xmlns:a16="http://schemas.microsoft.com/office/drawing/2014/main" id="{D400F833-032F-4287-87D5-B682E25FD81B}"/>
              </a:ext>
            </a:extLst>
          </p:cNvPr>
          <p:cNvCxnSpPr/>
          <p:nvPr/>
        </p:nvCxnSpPr>
        <p:spPr>
          <a:xfrm>
            <a:off x="2654348" y="4651447"/>
            <a:ext cx="4315628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F7FEA01E-D203-496D-BFCE-3DF66A150D98}"/>
              </a:ext>
            </a:extLst>
          </p:cNvPr>
          <p:cNvCxnSpPr/>
          <p:nvPr/>
        </p:nvCxnSpPr>
        <p:spPr>
          <a:xfrm>
            <a:off x="2654348" y="6000246"/>
            <a:ext cx="4315628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>
            <a:extLst>
              <a:ext uri="{FF2B5EF4-FFF2-40B4-BE49-F238E27FC236}">
                <a16:creationId xmlns:a16="http://schemas.microsoft.com/office/drawing/2014/main" id="{67642A2E-3C89-431E-A222-EA770E90DA83}"/>
              </a:ext>
            </a:extLst>
          </p:cNvPr>
          <p:cNvCxnSpPr/>
          <p:nvPr/>
        </p:nvCxnSpPr>
        <p:spPr>
          <a:xfrm>
            <a:off x="2654348" y="7544461"/>
            <a:ext cx="4315628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1831D63F-9754-49EB-A608-E41EC28A2735}"/>
              </a:ext>
            </a:extLst>
          </p:cNvPr>
          <p:cNvCxnSpPr/>
          <p:nvPr/>
        </p:nvCxnSpPr>
        <p:spPr>
          <a:xfrm>
            <a:off x="2654348" y="8907378"/>
            <a:ext cx="4315628" cy="0"/>
          </a:xfrm>
          <a:prstGeom prst="line">
            <a:avLst/>
          </a:prstGeom>
          <a:ln w="44450" cap="rnd">
            <a:solidFill>
              <a:schemeClr val="accent1">
                <a:lumMod val="60000"/>
                <a:lumOff val="4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1A75650B-F727-43D9-B190-870427FA7A28}"/>
              </a:ext>
            </a:extLst>
          </p:cNvPr>
          <p:cNvGrpSpPr/>
          <p:nvPr/>
        </p:nvGrpSpPr>
        <p:grpSpPr>
          <a:xfrm>
            <a:off x="454554" y="2255170"/>
            <a:ext cx="429447" cy="319959"/>
            <a:chOff x="75141" y="1881258"/>
            <a:chExt cx="429447" cy="319959"/>
          </a:xfrm>
        </p:grpSpPr>
        <p:sp>
          <p:nvSpPr>
            <p:cNvPr id="148" name="涙形 147">
              <a:extLst>
                <a:ext uri="{FF2B5EF4-FFF2-40B4-BE49-F238E27FC236}">
                  <a16:creationId xmlns:a16="http://schemas.microsoft.com/office/drawing/2014/main" id="{AAC908F3-D87A-4D28-9167-5AA1CC2922EA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6CD50544-E3CB-41F3-B0B8-9FCAB935600D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ea typeface="HG丸ｺﾞｼｯｸM-PRO" panose="020F0600000000000000" pitchFamily="50" charset="-128"/>
                  <a:cs typeface="Angsana New" panose="020B0502040204020203" pitchFamily="18" charset="-34"/>
                </a:rPr>
                <a:t>7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EFE554D0-93B2-4450-B16D-E64E76B56CDD}"/>
              </a:ext>
            </a:extLst>
          </p:cNvPr>
          <p:cNvGrpSpPr/>
          <p:nvPr/>
        </p:nvGrpSpPr>
        <p:grpSpPr>
          <a:xfrm>
            <a:off x="454554" y="3532612"/>
            <a:ext cx="429447" cy="319959"/>
            <a:chOff x="75141" y="1881258"/>
            <a:chExt cx="429447" cy="319959"/>
          </a:xfrm>
        </p:grpSpPr>
        <p:sp>
          <p:nvSpPr>
            <p:cNvPr id="151" name="涙形 150">
              <a:extLst>
                <a:ext uri="{FF2B5EF4-FFF2-40B4-BE49-F238E27FC236}">
                  <a16:creationId xmlns:a16="http://schemas.microsoft.com/office/drawing/2014/main" id="{A37F5ECE-33DE-4630-843D-DBB30AE16EA3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D536E2D4-7A19-482A-9BFC-D4B80CDB314E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ea typeface="HG丸ｺﾞｼｯｸM-PRO" panose="020F0600000000000000" pitchFamily="50" charset="-128"/>
                  <a:cs typeface="Angsana New" panose="020B0502040204020203" pitchFamily="18" charset="-34"/>
                </a:rPr>
                <a:t>8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043CA857-832E-42D3-9ADD-98175A0491F4}"/>
              </a:ext>
            </a:extLst>
          </p:cNvPr>
          <p:cNvGrpSpPr/>
          <p:nvPr/>
        </p:nvGrpSpPr>
        <p:grpSpPr>
          <a:xfrm>
            <a:off x="454554" y="4965606"/>
            <a:ext cx="429447" cy="319959"/>
            <a:chOff x="75141" y="1881258"/>
            <a:chExt cx="429447" cy="319959"/>
          </a:xfrm>
        </p:grpSpPr>
        <p:sp>
          <p:nvSpPr>
            <p:cNvPr id="155" name="涙形 154">
              <a:extLst>
                <a:ext uri="{FF2B5EF4-FFF2-40B4-BE49-F238E27FC236}">
                  <a16:creationId xmlns:a16="http://schemas.microsoft.com/office/drawing/2014/main" id="{1D671E00-0B4C-42A3-832A-10C1E34DC3CA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0093E5B7-3DA5-48FC-A299-6B5473DBC2B5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9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23D33FE4-A886-48FC-9F4B-FF9F85D85CD2}"/>
              </a:ext>
            </a:extLst>
          </p:cNvPr>
          <p:cNvGrpSpPr/>
          <p:nvPr/>
        </p:nvGrpSpPr>
        <p:grpSpPr>
          <a:xfrm>
            <a:off x="454554" y="6473245"/>
            <a:ext cx="429447" cy="319959"/>
            <a:chOff x="75141" y="1881258"/>
            <a:chExt cx="429447" cy="319959"/>
          </a:xfrm>
        </p:grpSpPr>
        <p:sp>
          <p:nvSpPr>
            <p:cNvPr id="158" name="涙形 157">
              <a:extLst>
                <a:ext uri="{FF2B5EF4-FFF2-40B4-BE49-F238E27FC236}">
                  <a16:creationId xmlns:a16="http://schemas.microsoft.com/office/drawing/2014/main" id="{2A5E38DB-4560-45C3-9F1C-BF9C9913DDC8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BA78EA8B-FF44-4577-8DDC-6BF0B005B84A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10</a:t>
              </a:r>
              <a:endPara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EABCAD60-4E98-4B82-B083-BAD3AC27330B}"/>
              </a:ext>
            </a:extLst>
          </p:cNvPr>
          <p:cNvGrpSpPr/>
          <p:nvPr/>
        </p:nvGrpSpPr>
        <p:grpSpPr>
          <a:xfrm>
            <a:off x="454554" y="7776093"/>
            <a:ext cx="429447" cy="319959"/>
            <a:chOff x="75141" y="1881258"/>
            <a:chExt cx="429447" cy="319959"/>
          </a:xfrm>
        </p:grpSpPr>
        <p:sp>
          <p:nvSpPr>
            <p:cNvPr id="162" name="涙形 161">
              <a:extLst>
                <a:ext uri="{FF2B5EF4-FFF2-40B4-BE49-F238E27FC236}">
                  <a16:creationId xmlns:a16="http://schemas.microsoft.com/office/drawing/2014/main" id="{5049611B-D30F-4AE5-90D5-BEC5BFC4B643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F9845946-3E06-4BC7-A366-C935994D3A4A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11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A3E1CA68-5265-469C-9AE3-A0474818E4FB}"/>
              </a:ext>
            </a:extLst>
          </p:cNvPr>
          <p:cNvGrpSpPr/>
          <p:nvPr/>
        </p:nvGrpSpPr>
        <p:grpSpPr>
          <a:xfrm>
            <a:off x="454554" y="9152898"/>
            <a:ext cx="429447" cy="319959"/>
            <a:chOff x="75141" y="1881258"/>
            <a:chExt cx="429447" cy="319959"/>
          </a:xfrm>
        </p:grpSpPr>
        <p:sp>
          <p:nvSpPr>
            <p:cNvPr id="165" name="涙形 164">
              <a:extLst>
                <a:ext uri="{FF2B5EF4-FFF2-40B4-BE49-F238E27FC236}">
                  <a16:creationId xmlns:a16="http://schemas.microsoft.com/office/drawing/2014/main" id="{9CE91FE9-6A3C-4D01-8ECD-9E6B89E44A34}"/>
                </a:ext>
              </a:extLst>
            </p:cNvPr>
            <p:cNvSpPr/>
            <p:nvPr/>
          </p:nvSpPr>
          <p:spPr>
            <a:xfrm>
              <a:off x="130715" y="1895347"/>
              <a:ext cx="329187" cy="305870"/>
            </a:xfrm>
            <a:prstGeom prst="teardrop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00" b="1" dirty="0"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15376ECA-45FB-4592-A63F-EC578F3B19BA}"/>
                </a:ext>
              </a:extLst>
            </p:cNvPr>
            <p:cNvSpPr txBox="1"/>
            <p:nvPr/>
          </p:nvSpPr>
          <p:spPr>
            <a:xfrm>
              <a:off x="75141" y="1881258"/>
              <a:ext cx="4294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Britannic Bold" panose="020B0903060703020204" pitchFamily="34" charset="0"/>
                  <a:cs typeface="Angsana New" panose="020B0502040204020203" pitchFamily="18" charset="-34"/>
                </a:rPr>
                <a:t>12</a:t>
              </a:r>
              <a:endParaRPr lang="ja-JP" altLang="en-US" sz="1400" b="1" dirty="0">
                <a:solidFill>
                  <a:schemeClr val="bg1"/>
                </a:solidFill>
                <a:latin typeface="Britannic Bold" panose="020B0903060703020204" pitchFamily="34" charset="0"/>
                <a:cs typeface="Angsana New" panose="020B0502040204020203" pitchFamily="18" charset="-34"/>
              </a:endParaRPr>
            </a:p>
          </p:txBody>
        </p:sp>
      </p:grpSp>
      <p:pic>
        <p:nvPicPr>
          <p:cNvPr id="101" name="図 100">
            <a:extLst>
              <a:ext uri="{FF2B5EF4-FFF2-40B4-BE49-F238E27FC236}">
                <a16:creationId xmlns:a16="http://schemas.microsoft.com/office/drawing/2014/main" id="{3680F47A-B633-4BCC-919C-41E6E28DCE5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03" y="10408793"/>
            <a:ext cx="7292028" cy="145840"/>
          </a:xfrm>
          <a:prstGeom prst="rect">
            <a:avLst/>
          </a:prstGeom>
        </p:spPr>
      </p:pic>
      <p:pic>
        <p:nvPicPr>
          <p:cNvPr id="111" name="図 110" descr="ケーキ, 座る, テーブル, 暗い が含まれている画像&#10;&#10;自動的に生成された説明">
            <a:extLst>
              <a:ext uri="{FF2B5EF4-FFF2-40B4-BE49-F238E27FC236}">
                <a16:creationId xmlns:a16="http://schemas.microsoft.com/office/drawing/2014/main" id="{FB053E4A-9D55-4BA5-98BC-47009D11539C}"/>
              </a:ext>
            </a:extLst>
          </p:cNvPr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7803" y="3424247"/>
            <a:ext cx="496678" cy="544306"/>
          </a:xfrm>
          <a:prstGeom prst="rect">
            <a:avLst/>
          </a:prstGeom>
        </p:spPr>
      </p:pic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A5BD4B45-6177-408F-A621-2E74A873C2B8}"/>
              </a:ext>
            </a:extLst>
          </p:cNvPr>
          <p:cNvSpPr/>
          <p:nvPr/>
        </p:nvSpPr>
        <p:spPr>
          <a:xfrm>
            <a:off x="2524830" y="3983483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火ばちや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炭、豆炭のこたつ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7" name="図 116" descr="文字と数字と文字の加工写真&#10;&#10;自動的に生成された説明">
            <a:extLst>
              <a:ext uri="{FF2B5EF4-FFF2-40B4-BE49-F238E27FC236}">
                <a16:creationId xmlns:a16="http://schemas.microsoft.com/office/drawing/2014/main" id="{C37B30FA-FE17-42A3-8E43-8FCBFC0112D8}"/>
              </a:ext>
            </a:extLst>
          </p:cNvPr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0449" y="3447385"/>
            <a:ext cx="528892" cy="528892"/>
          </a:xfrm>
          <a:prstGeom prst="rect">
            <a:avLst/>
          </a:prstGeom>
        </p:spPr>
      </p:pic>
      <p:pic>
        <p:nvPicPr>
          <p:cNvPr id="119" name="図 118">
            <a:extLst>
              <a:ext uri="{FF2B5EF4-FFF2-40B4-BE49-F238E27FC236}">
                <a16:creationId xmlns:a16="http://schemas.microsoft.com/office/drawing/2014/main" id="{A4301557-1599-4DE0-821A-2F3E9EA96E9A}"/>
              </a:ext>
            </a:extLst>
          </p:cNvPr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1653" y="3520505"/>
            <a:ext cx="559926" cy="416202"/>
          </a:xfrm>
          <a:prstGeom prst="rect">
            <a:avLst/>
          </a:prstGeom>
        </p:spPr>
      </p:pic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741649E8-5566-4789-B323-9CCC2C1CFFE3}"/>
              </a:ext>
            </a:extLst>
          </p:cNvPr>
          <p:cNvSpPr/>
          <p:nvPr/>
        </p:nvSpPr>
        <p:spPr>
          <a:xfrm>
            <a:off x="3658136" y="3983483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ストーブ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（まき）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95BB4C68-8938-4448-8642-3DA2BBBF55CB}"/>
              </a:ext>
            </a:extLst>
          </p:cNvPr>
          <p:cNvSpPr/>
          <p:nvPr/>
        </p:nvSpPr>
        <p:spPr>
          <a:xfrm>
            <a:off x="4156906" y="3983483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石油ストーブ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石油ファンヒーター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DF3A7BAE-320B-43D8-981F-C6937363E544}"/>
              </a:ext>
            </a:extLst>
          </p:cNvPr>
          <p:cNvSpPr/>
          <p:nvPr/>
        </p:nvSpPr>
        <p:spPr>
          <a:xfrm>
            <a:off x="5409499" y="3983483"/>
            <a:ext cx="1103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電気ストーブ、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電気コタツ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29" name="図 128" descr="スクリーンショット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82BEFFDB-25E1-4B83-A803-8E80022B41D7}"/>
              </a:ext>
            </a:extLst>
          </p:cNvPr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5899" y="3576485"/>
            <a:ext cx="624838" cy="301088"/>
          </a:xfrm>
          <a:prstGeom prst="rect">
            <a:avLst/>
          </a:prstGeom>
        </p:spPr>
      </p:pic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1D0628E4-ADF7-4CA3-8D21-E0DF365C87DA}"/>
              </a:ext>
            </a:extLst>
          </p:cNvPr>
          <p:cNvSpPr/>
          <p:nvPr/>
        </p:nvSpPr>
        <p:spPr>
          <a:xfrm>
            <a:off x="6405566" y="3983483"/>
            <a:ext cx="813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エアコン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（暖房）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31" name="図 130" descr="ケーキ, 座る, テーブル, 紙 が含まれている画像&#10;&#10;自動的に生成された説明">
            <a:extLst>
              <a:ext uri="{FF2B5EF4-FFF2-40B4-BE49-F238E27FC236}">
                <a16:creationId xmlns:a16="http://schemas.microsoft.com/office/drawing/2014/main" id="{2429753F-9595-4B22-AC8B-B78F2B972F33}"/>
              </a:ext>
            </a:extLst>
          </p:cNvPr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5616" y="3485680"/>
            <a:ext cx="684364" cy="539794"/>
          </a:xfrm>
          <a:prstGeom prst="rect">
            <a:avLst/>
          </a:prstGeom>
        </p:spPr>
      </p:pic>
      <p:pic>
        <p:nvPicPr>
          <p:cNvPr id="132" name="図 131" descr="暗い, 光, 座る, 明かり が含まれている画像&#10;&#10;自動的に生成された説明">
            <a:extLst>
              <a:ext uri="{FF2B5EF4-FFF2-40B4-BE49-F238E27FC236}">
                <a16:creationId xmlns:a16="http://schemas.microsoft.com/office/drawing/2014/main" id="{3F0BF08E-F81D-4E67-A7FC-787E10172190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3957" y="3300024"/>
            <a:ext cx="598638" cy="684582"/>
          </a:xfrm>
          <a:prstGeom prst="rect">
            <a:avLst/>
          </a:prstGeom>
        </p:spPr>
      </p:pic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D4425AFE-39B6-4B62-8E08-86F832F34D45}"/>
              </a:ext>
            </a:extLst>
          </p:cNvPr>
          <p:cNvSpPr/>
          <p:nvPr/>
        </p:nvSpPr>
        <p:spPr>
          <a:xfrm>
            <a:off x="3381249" y="2767414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E2186093-A39D-478E-93CC-798C0334D021}"/>
              </a:ext>
            </a:extLst>
          </p:cNvPr>
          <p:cNvSpPr/>
          <p:nvPr/>
        </p:nvSpPr>
        <p:spPr>
          <a:xfrm>
            <a:off x="4600449" y="2767414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5AE75C35-9068-49AD-AD9C-24B5138FC043}"/>
              </a:ext>
            </a:extLst>
          </p:cNvPr>
          <p:cNvSpPr/>
          <p:nvPr/>
        </p:nvSpPr>
        <p:spPr>
          <a:xfrm>
            <a:off x="6245099" y="2767414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8B482763-D605-4C65-86E3-77C0D64D923B}"/>
              </a:ext>
            </a:extLst>
          </p:cNvPr>
          <p:cNvSpPr/>
          <p:nvPr/>
        </p:nvSpPr>
        <p:spPr>
          <a:xfrm>
            <a:off x="2630540" y="405163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E7DCC562-F267-45E8-9ACF-A40664FFA7E6}"/>
              </a:ext>
            </a:extLst>
          </p:cNvPr>
          <p:cNvSpPr/>
          <p:nvPr/>
        </p:nvSpPr>
        <p:spPr>
          <a:xfrm>
            <a:off x="3770968" y="405163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DF1EACFD-F06B-4FE5-9848-E4DCFDA599D3}"/>
              </a:ext>
            </a:extLst>
          </p:cNvPr>
          <p:cNvSpPr/>
          <p:nvPr/>
        </p:nvSpPr>
        <p:spPr>
          <a:xfrm>
            <a:off x="4539810" y="405163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00EFEF5E-489D-4124-BB4E-8DD41C44A164}"/>
              </a:ext>
            </a:extLst>
          </p:cNvPr>
          <p:cNvSpPr/>
          <p:nvPr/>
        </p:nvSpPr>
        <p:spPr>
          <a:xfrm>
            <a:off x="5511360" y="405163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0B90DB0D-C06E-425B-883E-6B0078ED6E7A}"/>
              </a:ext>
            </a:extLst>
          </p:cNvPr>
          <p:cNvSpPr/>
          <p:nvPr/>
        </p:nvSpPr>
        <p:spPr>
          <a:xfrm>
            <a:off x="6521010" y="405163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B2862FA9-C902-4441-A9EC-4887E3322460}"/>
              </a:ext>
            </a:extLst>
          </p:cNvPr>
          <p:cNvSpPr/>
          <p:nvPr/>
        </p:nvSpPr>
        <p:spPr>
          <a:xfrm>
            <a:off x="5606979" y="5737833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FC9CEAEE-247C-4485-89F0-7A66D8CAB8E3}"/>
              </a:ext>
            </a:extLst>
          </p:cNvPr>
          <p:cNvSpPr/>
          <p:nvPr/>
        </p:nvSpPr>
        <p:spPr>
          <a:xfrm>
            <a:off x="4369024" y="5732797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C4677DE7-C733-4B5F-BF2F-65F7F02D269A}"/>
              </a:ext>
            </a:extLst>
          </p:cNvPr>
          <p:cNvSpPr/>
          <p:nvPr/>
        </p:nvSpPr>
        <p:spPr>
          <a:xfrm>
            <a:off x="2790339" y="5732797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DD90AE25-E245-4C47-BAF9-602BD4A711CB}"/>
              </a:ext>
            </a:extLst>
          </p:cNvPr>
          <p:cNvSpPr/>
          <p:nvPr/>
        </p:nvSpPr>
        <p:spPr>
          <a:xfrm>
            <a:off x="2774197" y="724635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84881877-FDFD-4000-887F-333773C3119A}"/>
              </a:ext>
            </a:extLst>
          </p:cNvPr>
          <p:cNvSpPr/>
          <p:nvPr/>
        </p:nvSpPr>
        <p:spPr>
          <a:xfrm>
            <a:off x="4964947" y="724635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1BD1CFCC-6E31-494B-8068-24057B89EC73}"/>
              </a:ext>
            </a:extLst>
          </p:cNvPr>
          <p:cNvSpPr/>
          <p:nvPr/>
        </p:nvSpPr>
        <p:spPr>
          <a:xfrm>
            <a:off x="6196847" y="724635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BF7FF383-62FB-4212-9F28-1F04E1BCED54}"/>
              </a:ext>
            </a:extLst>
          </p:cNvPr>
          <p:cNvSpPr/>
          <p:nvPr/>
        </p:nvSpPr>
        <p:spPr>
          <a:xfrm>
            <a:off x="2729072" y="8552168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7A82C3E1-1676-478E-BE52-0B969381262C}"/>
              </a:ext>
            </a:extLst>
          </p:cNvPr>
          <p:cNvSpPr/>
          <p:nvPr/>
        </p:nvSpPr>
        <p:spPr>
          <a:xfrm>
            <a:off x="4363558" y="8552168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C353088A-80A4-464D-BA66-7FD44F14078A}"/>
              </a:ext>
            </a:extLst>
          </p:cNvPr>
          <p:cNvSpPr/>
          <p:nvPr/>
        </p:nvSpPr>
        <p:spPr>
          <a:xfrm>
            <a:off x="5352819" y="8552168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8D76DDCC-33B1-403F-A1DA-8BC213EFC151}"/>
              </a:ext>
            </a:extLst>
          </p:cNvPr>
          <p:cNvSpPr/>
          <p:nvPr/>
        </p:nvSpPr>
        <p:spPr>
          <a:xfrm>
            <a:off x="2945960" y="10103883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4D323A11-1122-4A12-877B-E227C883B7C8}"/>
              </a:ext>
            </a:extLst>
          </p:cNvPr>
          <p:cNvSpPr/>
          <p:nvPr/>
        </p:nvSpPr>
        <p:spPr>
          <a:xfrm>
            <a:off x="4133410" y="10103883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1005B3FD-1AE7-4973-9FC8-6F5F1EB6D9A5}"/>
              </a:ext>
            </a:extLst>
          </p:cNvPr>
          <p:cNvSpPr/>
          <p:nvPr/>
        </p:nvSpPr>
        <p:spPr>
          <a:xfrm>
            <a:off x="5663760" y="10103883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0658F2-D2F9-46CB-9F1F-07066D2BC272}"/>
              </a:ext>
            </a:extLst>
          </p:cNvPr>
          <p:cNvSpPr txBox="1"/>
          <p:nvPr/>
        </p:nvSpPr>
        <p:spPr>
          <a:xfrm>
            <a:off x="6521010" y="4948842"/>
            <a:ext cx="56938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エコキュート</a:t>
            </a:r>
            <a:endParaRPr kumimoji="1" lang="ja-JP" altLang="en-US" sz="500" b="1" dirty="0"/>
          </a:p>
        </p:txBody>
      </p:sp>
      <p:pic>
        <p:nvPicPr>
          <p:cNvPr id="24" name="図 23" descr="おもちゃ, 人形, レゴ, 食品 が含まれている画像&#10;&#10;自動的に生成された説明">
            <a:extLst>
              <a:ext uri="{FF2B5EF4-FFF2-40B4-BE49-F238E27FC236}">
                <a16:creationId xmlns:a16="http://schemas.microsoft.com/office/drawing/2014/main" id="{E9156DBC-CE35-4063-A634-EA11ED95826E}"/>
              </a:ext>
            </a:extLst>
          </p:cNvPr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1160" y="4761226"/>
            <a:ext cx="934038" cy="916740"/>
          </a:xfrm>
          <a:prstGeom prst="rect">
            <a:avLst/>
          </a:prstGeom>
        </p:spPr>
      </p:pic>
      <p:pic>
        <p:nvPicPr>
          <p:cNvPr id="192" name="図 191" descr="おもちゃ, ケーキ, 食品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17D76DE-C963-4B4F-9AAA-0E1135CBD81F}"/>
              </a:ext>
            </a:extLst>
          </p:cNvPr>
          <p:cNvPicPr>
            <a:picLocks noChangeAspect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2513" y="4811374"/>
            <a:ext cx="943547" cy="911352"/>
          </a:xfrm>
          <a:prstGeom prst="rect">
            <a:avLst/>
          </a:prstGeom>
        </p:spPr>
      </p:pic>
      <p:pic>
        <p:nvPicPr>
          <p:cNvPr id="146" name="図 145" descr="テーブル, 座る, レゴ が含まれている画像&#10;&#10;自動的に生成された説明">
            <a:extLst>
              <a:ext uri="{FF2B5EF4-FFF2-40B4-BE49-F238E27FC236}">
                <a16:creationId xmlns:a16="http://schemas.microsoft.com/office/drawing/2014/main" id="{9A7AB46D-0904-45D9-903D-73DCE6790125}"/>
              </a:ext>
            </a:extLst>
          </p:cNvPr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4261" y="4738516"/>
            <a:ext cx="835026" cy="956002"/>
          </a:xfrm>
          <a:prstGeom prst="rect">
            <a:avLst/>
          </a:prstGeom>
        </p:spPr>
      </p:pic>
      <p:pic>
        <p:nvPicPr>
          <p:cNvPr id="167" name="図 166">
            <a:extLst>
              <a:ext uri="{FF2B5EF4-FFF2-40B4-BE49-F238E27FC236}">
                <a16:creationId xmlns:a16="http://schemas.microsoft.com/office/drawing/2014/main" id="{FBE44DD9-19ED-4E86-B4D4-7E68EA408F49}"/>
              </a:ext>
            </a:extLst>
          </p:cNvPr>
          <p:cNvPicPr>
            <a:picLocks noChangeAspect="1"/>
          </p:cNvPicPr>
          <p:nvPr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90406">
            <a:off x="6232255" y="253233"/>
            <a:ext cx="1066239" cy="1020418"/>
          </a:xfrm>
          <a:prstGeom prst="rect">
            <a:avLst/>
          </a:prstGeom>
        </p:spPr>
      </p:pic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7E4A1C13-34A6-4B19-AB76-663829736BD5}"/>
              </a:ext>
            </a:extLst>
          </p:cNvPr>
          <p:cNvSpPr/>
          <p:nvPr/>
        </p:nvSpPr>
        <p:spPr>
          <a:xfrm>
            <a:off x="3732616" y="7173257"/>
            <a:ext cx="126188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電球（白熱電球）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A641F75A-11A8-4220-AE42-DF9CA390B2F4}"/>
              </a:ext>
            </a:extLst>
          </p:cNvPr>
          <p:cNvSpPr/>
          <p:nvPr/>
        </p:nvSpPr>
        <p:spPr>
          <a:xfrm>
            <a:off x="3828297" y="7246355"/>
            <a:ext cx="102226" cy="1022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E9BAE15A-C37B-4D6C-BCEE-55B308E384A4}"/>
              </a:ext>
            </a:extLst>
          </p:cNvPr>
          <p:cNvSpPr txBox="1"/>
          <p:nvPr/>
        </p:nvSpPr>
        <p:spPr>
          <a:xfrm>
            <a:off x="1039760" y="1235105"/>
            <a:ext cx="5828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今のくらしはどうか、分からないことは大人の人に聞きながら書きましょう。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071091900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359</Words>
  <Application>Microsoft Office PowerPoint</Application>
  <PresentationFormat>ユーザー設定</PresentationFormat>
  <Paragraphs>91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游ゴシック</vt:lpstr>
      <vt:lpstr>游ゴシック Light</vt:lpstr>
      <vt:lpstr>Arial</vt:lpstr>
      <vt:lpstr>Britannic Bold</vt:lpstr>
      <vt:lpstr>Calibri</vt:lpstr>
      <vt:lpstr>Calibri Light</vt:lpstr>
      <vt:lpstr>デザインの設定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小楠 智子</dc:creator>
  <cp:lastModifiedBy>小楠 智子</cp:lastModifiedBy>
  <cp:revision>171</cp:revision>
  <cp:lastPrinted>2020-11-19T01:45:34Z</cp:lastPrinted>
  <dcterms:created xsi:type="dcterms:W3CDTF">2020-07-28T10:18:50Z</dcterms:created>
  <dcterms:modified xsi:type="dcterms:W3CDTF">2021-03-22T23:12:12Z</dcterms:modified>
</cp:coreProperties>
</file>