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  <p:sldMasterId id="2147483672" r:id="rId2"/>
    <p:sldMasterId id="2147483696" r:id="rId3"/>
  </p:sldMasterIdLst>
  <p:notesMasterIdLst>
    <p:notesMasterId r:id="rId5"/>
  </p:notesMasterIdLst>
  <p:sldIdLst>
    <p:sldId id="489" r:id="rId4"/>
  </p:sldIdLst>
  <p:sldSz cx="9906000" cy="6858000" type="A4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>
        <p15:guide id="1" orient="horz" pos="3107" userDrawn="1">
          <p15:clr>
            <a:srgbClr val="A4A3A4"/>
          </p15:clr>
        </p15:guide>
        <p15:guide id="2" pos="2122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工藤 泰子" initials="工藤" lastIdx="21" clrIdx="0">
    <p:extLst>
      <p:ext uri="{19B8F6BF-5375-455C-9EA6-DF929625EA0E}">
        <p15:presenceInfo xmlns:p15="http://schemas.microsoft.com/office/powerpoint/2012/main" userId="S::0094001@jwaad.jwa.or.jp::a6deae53-5d3e-4bf4-a564-9bdb77300cdb" providerId="AD"/>
      </p:ext>
    </p:extLst>
  </p:cmAuthor>
  <p:cmAuthor id="2" name="小楠 智子" initials="小楠" lastIdx="33" clrIdx="1">
    <p:extLst>
      <p:ext uri="{19B8F6BF-5375-455C-9EA6-DF929625EA0E}">
        <p15:presenceInfo xmlns:p15="http://schemas.microsoft.com/office/powerpoint/2012/main" userId="S::0118005@jwaad.jwa.or.jp::082e162a-0bf2-4b89-9a96-09e96062c227" providerId="AD"/>
      </p:ext>
    </p:extLst>
  </p:cmAuthor>
  <p:cmAuthor id="3" name="藤井 和香" initials="藤井" lastIdx="45" clrIdx="2">
    <p:extLst>
      <p:ext uri="{19B8F6BF-5375-455C-9EA6-DF929625EA0E}">
        <p15:presenceInfo xmlns:p15="http://schemas.microsoft.com/office/powerpoint/2012/main" userId="S::0120011@jwaad.jwa.or.jp::53932e91-cd38-4c68-a203-65180e1c0055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DF7FC"/>
    <a:srgbClr val="FF00FF"/>
    <a:srgbClr val="FF0000"/>
    <a:srgbClr val="CC00CC"/>
    <a:srgbClr val="CCFFCC"/>
    <a:srgbClr val="CCCCFF"/>
    <a:srgbClr val="0EBCF2"/>
    <a:srgbClr val="00B0F0"/>
    <a:srgbClr val="5F5F5F"/>
    <a:srgbClr val="CC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246" autoAdjust="0"/>
    <p:restoredTop sz="81486" autoAdjust="0"/>
  </p:normalViewPr>
  <p:slideViewPr>
    <p:cSldViewPr snapToGrid="0">
      <p:cViewPr varScale="1">
        <p:scale>
          <a:sx n="66" d="100"/>
          <a:sy n="66" d="100"/>
        </p:scale>
        <p:origin x="989" y="53"/>
      </p:cViewPr>
      <p:guideLst/>
    </p:cSldViewPr>
  </p:slideViewPr>
  <p:notesTextViewPr>
    <p:cViewPr>
      <p:scale>
        <a:sx n="50" d="100"/>
        <a:sy n="50" d="100"/>
      </p:scale>
      <p:origin x="0" y="0"/>
    </p:cViewPr>
  </p:notesTextViewPr>
  <p:sorterViewPr>
    <p:cViewPr>
      <p:scale>
        <a:sx n="100" d="100"/>
        <a:sy n="100" d="100"/>
      </p:scale>
      <p:origin x="0" y="-4806"/>
    </p:cViewPr>
  </p:sorterViewPr>
  <p:notesViewPr>
    <p:cSldViewPr snapToGrid="0" showGuides="1">
      <p:cViewPr varScale="1">
        <p:scale>
          <a:sx n="57" d="100"/>
          <a:sy n="57" d="100"/>
        </p:scale>
        <p:origin x="2414" y="72"/>
      </p:cViewPr>
      <p:guideLst>
        <p:guide orient="horz" pos="3107"/>
        <p:guide pos="212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commentAuthors" Target="commentAuthors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18831" cy="495029"/>
          </a:xfrm>
          <a:prstGeom prst="rect">
            <a:avLst/>
          </a:prstGeom>
        </p:spPr>
        <p:txBody>
          <a:bodyPr vert="horz" lIns="90644" tIns="45322" rIns="90644" bIns="45322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5374" y="1"/>
            <a:ext cx="2918831" cy="495029"/>
          </a:xfrm>
          <a:prstGeom prst="rect">
            <a:avLst/>
          </a:prstGeom>
        </p:spPr>
        <p:txBody>
          <a:bodyPr vert="horz" lIns="90644" tIns="45322" rIns="90644" bIns="45322" rtlCol="0"/>
          <a:lstStyle>
            <a:lvl1pPr algn="r">
              <a:defRPr sz="1200"/>
            </a:lvl1pPr>
          </a:lstStyle>
          <a:p>
            <a:fld id="{71F70E25-E381-4F0B-A0B6-F621DF438987}" type="datetimeFigureOut">
              <a:rPr kumimoji="1" lang="ja-JP" altLang="en-US" smtClean="0"/>
              <a:t>2020/11/27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963613" y="1233488"/>
            <a:ext cx="4808537" cy="3330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644" tIns="45322" rIns="90644" bIns="45322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577" y="4748164"/>
            <a:ext cx="5388610" cy="3884860"/>
          </a:xfrm>
          <a:prstGeom prst="rect">
            <a:avLst/>
          </a:prstGeom>
        </p:spPr>
        <p:txBody>
          <a:bodyPr vert="horz" lIns="90644" tIns="45322" rIns="90644" bIns="45322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371286"/>
            <a:ext cx="2918831" cy="495028"/>
          </a:xfrm>
          <a:prstGeom prst="rect">
            <a:avLst/>
          </a:prstGeom>
        </p:spPr>
        <p:txBody>
          <a:bodyPr vert="horz" lIns="90644" tIns="45322" rIns="90644" bIns="45322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5374" y="9371286"/>
            <a:ext cx="2918831" cy="495028"/>
          </a:xfrm>
          <a:prstGeom prst="rect">
            <a:avLst/>
          </a:prstGeom>
        </p:spPr>
        <p:txBody>
          <a:bodyPr vert="horz" lIns="90644" tIns="45322" rIns="90644" bIns="45322" rtlCol="0" anchor="b"/>
          <a:lstStyle>
            <a:lvl1pPr algn="r">
              <a:defRPr sz="1200"/>
            </a:lvl1pPr>
          </a:lstStyle>
          <a:p>
            <a:fld id="{06E435FE-8C18-4F61-B673-8D2FD50195C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901189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440D0E9-D26C-4398-9811-069119C8DFA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38250" y="1122363"/>
            <a:ext cx="7429500" cy="2387600"/>
          </a:xfrm>
          <a:prstGeom prst="rect">
            <a:avLst/>
          </a:prstGeom>
        </p:spPr>
        <p:txBody>
          <a:bodyPr anchor="b"/>
          <a:lstStyle>
            <a:lvl1pPr algn="ctr">
              <a:defRPr sz="45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95A6884D-3D33-4867-9E34-0160496489E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DA517CD-2372-4042-B17D-EB7453AA3F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F69AD-7C46-4F64-8F99-37AAB99BE6ED}" type="datetime1">
              <a:rPr kumimoji="1" lang="ja-JP" altLang="en-US" smtClean="0"/>
              <a:t>2020/11/27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821B3AE-F22F-4DBA-B613-2E57010B52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624DE3F-0169-43D3-A5FD-8F2DC60011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7A9E16-6D6B-4E29-8CAF-896E7C3F9B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072362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728E779-E3E8-4AAE-B246-5C06FA0447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92741343-3A06-4533-BF3B-4F587D1DCB2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6AA59F3-3536-4227-8C1B-366CB77EE9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A5B3C-0795-41C6-A6D4-6E3E84FBB7F8}" type="datetime1">
              <a:rPr kumimoji="1" lang="ja-JP" altLang="en-US" smtClean="0"/>
              <a:t>2020/11/27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6C25B3C-C64D-4FBD-8B92-1AC878F039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AA5C163-8596-48F3-AFD3-5AFCB541A0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7A9E16-6D6B-4E29-8CAF-896E7C3F9B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078704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AA1EE10C-410C-4A91-98AA-74531C98FF5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  <a:prstGeom prst="rect">
            <a:avLst/>
          </a:prstGeo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FA551216-D33C-4DFB-B551-F02F61A7034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883A6A5-B3C9-4834-B041-BE290DA2A9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D2D6D3-628E-4FDF-88F9-8D4AD21D2DE9}" type="datetime1">
              <a:rPr kumimoji="1" lang="ja-JP" altLang="en-US" smtClean="0"/>
              <a:t>2020/11/27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749A410-5117-4BBE-9331-F2AE122E56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EDBEA7F-A426-4713-A261-AB2FB3AFC9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7A9E16-6D6B-4E29-8CAF-896E7C3F9B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8198016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9446DB2-7917-494E-9474-D828DF7F34C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38250" y="1122363"/>
            <a:ext cx="7429500" cy="2387600"/>
          </a:xfrm>
          <a:prstGeom prst="rect">
            <a:avLst/>
          </a:prstGeom>
        </p:spPr>
        <p:txBody>
          <a:bodyPr anchor="b"/>
          <a:lstStyle>
            <a:lvl1pPr algn="ctr">
              <a:defRPr sz="45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65F4AF12-61CF-45B6-A149-F15B901A6BE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628EE9C-DD8A-4922-A004-77DF6EC6B9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03E2CE-EA1B-430B-8034-CDBE6EBA9E4F}" type="datetime1">
              <a:rPr kumimoji="1" lang="ja-JP" altLang="en-US" smtClean="0"/>
              <a:t>2020/11/27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BEC3160-1B9F-4886-90FF-FFBCEA3155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0B7D3CA-6804-4FFC-A100-3B9609A82B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D1C351-E817-443F-B0E6-66D93EAC0D6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1549037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0CC3105-ED59-4B2B-81DE-9B1CC441D6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44F1BB5B-A556-449C-88A6-4A6398A828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3B76BBF-35CB-4FC8-9078-7615390644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CFCE3E-C6D9-4218-8FBA-47E5AB96CB62}" type="datetime1">
              <a:rPr kumimoji="1" lang="ja-JP" altLang="en-US" smtClean="0"/>
              <a:t>2020/11/27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2385125-62EB-4FCC-97B0-8FC7F78995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6DE3921-5448-4C4A-8F5C-3F5A7DF6F9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D1C351-E817-443F-B0E6-66D93EAC0D6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4652701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122FD70-027D-48D9-92A1-51C192B841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  <a:prstGeom prst="rect">
            <a:avLst/>
          </a:prstGeom>
        </p:spPr>
        <p:txBody>
          <a:bodyPr anchor="b"/>
          <a:lstStyle>
            <a:lvl1pPr>
              <a:defRPr sz="45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337E804-87BA-4365-9C05-C25B530F3F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73A39EF-4ABC-4A6F-A2B9-9A41F3FF19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E105B5-3F9F-4369-A89C-231F974ADE06}" type="datetime1">
              <a:rPr kumimoji="1" lang="ja-JP" altLang="en-US" smtClean="0"/>
              <a:t>2020/11/27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8C05A99-1A2F-4FD7-8279-F82BF21BAA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B8A6F4B-5EA7-4DD2-885E-5E38B4235B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D1C351-E817-443F-B0E6-66D93EAC0D6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2605268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D98BE31-200F-4B55-9568-07219D5234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6AA25990-CC67-4965-BF6C-C474777A71B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45475545-AAB5-4196-B2DF-8FA722E8351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A05F8923-9387-47E9-8730-B3A6F5F618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9FCE79-7D4A-40E7-BF0D-233609CFE5FA}" type="datetime1">
              <a:rPr kumimoji="1" lang="ja-JP" altLang="en-US" smtClean="0"/>
              <a:t>2020/11/27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B8CCFED-0C8F-48E6-AFF2-094EC50B73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716A62D1-3C2E-4E76-A23C-BE647BA3E3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D1C351-E817-443F-B0E6-66D93EAC0D6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464604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087749F-3617-4127-AFFD-5813CFA091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  <a:prstGeom prst="rect">
            <a:avLst/>
          </a:prstGeo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236D1D1B-A9C6-4934-9D70-1FF6173B4B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030F31F5-1978-408D-B5ED-B2B10124FEA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07BF269B-AF8D-46A6-86F6-5754BAD1258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59615379-D5FF-4F51-8916-17ED60E0869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9358E2B9-CE45-4C5E-8756-CDB07A788E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05296D-AD86-4018-84A0-5B1191739666}" type="datetime1">
              <a:rPr kumimoji="1" lang="ja-JP" altLang="en-US" smtClean="0"/>
              <a:t>2020/11/27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3317968D-F565-4904-A947-8CA89739B8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8484A119-112B-4BC3-8A24-A5B79209E7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D1C351-E817-443F-B0E6-66D93EAC0D6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364181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3D0568A-81A8-4C2E-B676-379361A036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2506794E-03E2-443F-9582-FD2820E319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96529F-569B-42F3-833F-5FD37967FB61}" type="datetime1">
              <a:rPr kumimoji="1" lang="ja-JP" altLang="en-US" smtClean="0"/>
              <a:t>2020/11/27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4184954F-2686-4B6B-84F1-D596B5773A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2A649065-1910-41B8-8738-9412FA2F5D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D1C351-E817-443F-B0E6-66D93EAC0D6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6252902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D44660C7-FB52-4316-9726-A6D3EF014C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52587-3987-44FE-8E88-DEA2D153C91C}" type="datetime1">
              <a:rPr kumimoji="1" lang="ja-JP" altLang="en-US" smtClean="0"/>
              <a:t>2020/11/27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C2BD1176-5821-40F7-BC60-86CB15809B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CF04BE47-E9BA-410C-8B30-570B35C2EC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2ED1C351-E817-443F-B0E6-66D93EAC0D6E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60905614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DD033B4-F050-4716-BFB5-9DF55CACCC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D521C12A-6F8F-43BD-BBEE-BD77BD842A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360D4A8D-988F-40EA-9C75-193D9B2F802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D1613E64-3DA7-42E4-A575-B9F04DE9D5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10D27E-1D22-4DAE-AD08-87B8065009C3}" type="datetime1">
              <a:rPr kumimoji="1" lang="ja-JP" altLang="en-US" smtClean="0"/>
              <a:t>2020/11/27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5598A2B7-8439-4069-9759-8860A8ABEB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98B3706-2806-460D-810E-98C478F4BD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D1C351-E817-443F-B0E6-66D93EAC0D6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403255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50F9376-01F1-472D-B777-E6550370E4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91DD704E-AC1D-4D2C-8B51-EEAFB03D13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F32D33B-9C23-4F19-BA26-FE908BFD3A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3D7304-A45B-4571-8F76-5E722087942D}" type="datetime1">
              <a:rPr kumimoji="1" lang="ja-JP" altLang="en-US" smtClean="0"/>
              <a:t>2020/11/27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F13408F-CE5F-47CE-8DB1-3E289ADF8C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373E21A-3C83-4172-8C7A-0CB338E8A1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7A9E16-6D6B-4E29-8CAF-896E7C3F9B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9877742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55EE95A-BA30-46DB-AE59-D95D8A6F38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120A6DED-E48A-49E8-9CAF-41719A1D919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F6DC1FD5-3E4A-4451-B32E-5A412C8FC4A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735812A0-9C21-4100-9510-90DF8BBF9A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34B7FD-A450-41DF-B634-71F231F91471}" type="datetime1">
              <a:rPr kumimoji="1" lang="ja-JP" altLang="en-US" smtClean="0"/>
              <a:t>2020/11/27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EB68B7E5-6BF9-4D46-9810-AC678F06F8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3B65BFF-7F89-45A9-A889-981C2B48F2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D1C351-E817-443F-B0E6-66D93EAC0D6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530124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76817CD-9C9B-46FA-A885-5590885455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3B67CEBB-8102-4251-A893-F7D3B80D43C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F695170-2102-49F6-970D-D491053C59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13C5DD-7128-421C-9FA9-CB19C081A2CE}" type="datetime1">
              <a:rPr kumimoji="1" lang="ja-JP" altLang="en-US" smtClean="0"/>
              <a:t>2020/11/27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C83AF8C-B932-42C8-B40A-63D116C918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6374E89-5164-4229-9242-7A7742DF7E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D1C351-E817-443F-B0E6-66D93EAC0D6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108577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D02B82A1-EDC4-476A-BC18-978E6055553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  <a:prstGeom prst="rect">
            <a:avLst/>
          </a:prstGeo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65E948F4-0990-411F-A976-81A0FBE0DCE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E98A3BE-701F-4CBB-B718-30549DFE42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ECC85-8632-4E14-9BB8-EEA1E8E0B4EF}" type="datetime1">
              <a:rPr kumimoji="1" lang="ja-JP" altLang="en-US" smtClean="0"/>
              <a:t>2020/11/27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7F9879E-7D41-494D-B401-134D60B443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042AEAD-AA1E-42F9-B1BB-0257BFEAFD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D1C351-E817-443F-B0E6-66D93EAC0D6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1717029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E33757-4F62-40D2-A63A-E1AC00B8C454}" type="datetime1">
              <a:rPr kumimoji="1" lang="ja-JP" altLang="en-US" smtClean="0"/>
              <a:t>2020/11/27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59E306-2ECC-45F4-9E94-B54F3BFAC46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79568997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CD1129-1186-4F0B-AFE4-ABAAF17BF2EF}" type="datetime1">
              <a:rPr kumimoji="1" lang="ja-JP" altLang="en-US" smtClean="0"/>
              <a:t>2020/11/27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59E306-2ECC-45F4-9E94-B54F3BFAC46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7942875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A748D4-F490-4989-B843-E2039BB8F2F1}" type="datetime1">
              <a:rPr kumimoji="1" lang="ja-JP" altLang="en-US" smtClean="0"/>
              <a:t>2020/11/27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59E306-2ECC-45F4-9E94-B54F3BFAC46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05024330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91AA8C-ED58-4267-A8B3-7E61AE474C19}" type="datetime1">
              <a:rPr kumimoji="1" lang="ja-JP" altLang="en-US" smtClean="0"/>
              <a:t>2020/11/27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59E306-2ECC-45F4-9E94-B54F3BFAC46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99449553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3251D3-B00F-492A-8DB9-C677850921BE}" type="datetime1">
              <a:rPr kumimoji="1" lang="ja-JP" altLang="en-US" smtClean="0"/>
              <a:t>2020/11/27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59E306-2ECC-45F4-9E94-B54F3BFAC46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1630685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452D6-2230-447F-8E1B-41A8FFCD1066}" type="datetime1">
              <a:rPr kumimoji="1" lang="ja-JP" altLang="en-US" smtClean="0"/>
              <a:t>2020/11/27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59E306-2ECC-45F4-9E94-B54F3BFAC46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58415098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43B01-4A71-425A-8E70-5985726F4530}" type="datetime1">
              <a:rPr kumimoji="1" lang="ja-JP" altLang="en-US" smtClean="0"/>
              <a:t>2020/11/27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59E306-2ECC-45F4-9E94-B54F3BFAC461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6642425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CCB0E0C-C2C0-4FCB-81C1-E64117BA79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  <a:prstGeom prst="rect">
            <a:avLst/>
          </a:prstGeom>
        </p:spPr>
        <p:txBody>
          <a:bodyPr anchor="b"/>
          <a:lstStyle>
            <a:lvl1pPr>
              <a:defRPr sz="45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64117159-CACA-4979-9306-197C3675DD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8B8329F-9FF6-4F64-ACD4-C998C3B9C9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3C9C58-C0E1-468F-AD4C-8A7000B6A4B6}" type="datetime1">
              <a:rPr kumimoji="1" lang="ja-JP" altLang="en-US" smtClean="0"/>
              <a:t>2020/11/27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653EFC8-E01B-40E3-8180-0EDAD71B69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95A13AF-CBE4-4BEE-8F80-8727597960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7A9E16-6D6B-4E29-8CAF-896E7C3F9B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1563485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BC296B-795E-42E9-84E7-51D1853B4CC1}" type="datetime1">
              <a:rPr kumimoji="1" lang="ja-JP" altLang="en-US" smtClean="0"/>
              <a:t>2020/11/27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59E306-2ECC-45F4-9E94-B54F3BFAC46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29068619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446815-F9CC-4F25-A28E-016A3684C7BA}" type="datetime1">
              <a:rPr kumimoji="1" lang="ja-JP" altLang="en-US" smtClean="0"/>
              <a:t>2020/11/27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59E306-2ECC-45F4-9E94-B54F3BFAC46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11853082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96A32-B1A5-4207-82B6-F773A419483F}" type="datetime1">
              <a:rPr kumimoji="1" lang="ja-JP" altLang="en-US" smtClean="0"/>
              <a:t>2020/11/27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59E306-2ECC-45F4-9E94-B54F3BFAC46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976175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83807E-4601-4D15-9F59-ECF3EA8E0796}" type="datetime1">
              <a:rPr kumimoji="1" lang="ja-JP" altLang="en-US" smtClean="0"/>
              <a:t>2020/11/27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59E306-2ECC-45F4-9E94-B54F3BFAC46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751209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3879FF4-8037-43E9-B221-0C0FE8E39F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6C0BB5B5-A8EC-4E6F-B73A-FC4CB344006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A8DF1A5E-01A7-45C2-A599-9AFE424D72A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8EAE3C20-6DE7-443C-AFF3-574B6ADE45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639317-E0C4-43E9-8722-531D54AA2CB6}" type="datetime1">
              <a:rPr kumimoji="1" lang="ja-JP" altLang="en-US" smtClean="0"/>
              <a:t>2020/11/27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A89C2177-D6C0-4B7C-9BBD-EFB70592DF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3E2294D7-010D-46AD-95F3-CD3737C652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7A9E16-6D6B-4E29-8CAF-896E7C3F9B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316834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F6B63CC-506C-4784-A277-66A77DC2A6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  <a:prstGeom prst="rect">
            <a:avLst/>
          </a:prstGeo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6A82D74-0702-40CD-8EBE-AC026C8CD4E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6349BF99-435C-4F69-85F7-B471F806429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11463847-7606-49F6-909F-6E19BE5F925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1170468C-14F9-4305-ACA7-24CC2684A45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5D7074FD-8E88-455E-9A8A-A158732048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634593-AB7A-40CA-8C79-F7F398A89FB7}" type="datetime1">
              <a:rPr kumimoji="1" lang="ja-JP" altLang="en-US" smtClean="0"/>
              <a:t>2020/11/27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A07F4D2B-6E24-4CFB-A5A2-9668FF8331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8B78B1B0-DDF2-420C-B434-08A54A3394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7A9E16-6D6B-4E29-8CAF-896E7C3F9B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313017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13DB026-43DE-4571-AE5E-9A6D507FB2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F05CCF28-E601-489B-B813-FBA80C3006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43F9D3-D810-4CBA-B2B1-A43AB8A84393}" type="datetime1">
              <a:rPr kumimoji="1" lang="ja-JP" altLang="en-US" smtClean="0"/>
              <a:t>2020/11/27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C4D6287B-3868-411B-BBFD-DBA37313D9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8B3E0679-BAFF-4C4C-B723-2E5315AE16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7A9E16-6D6B-4E29-8CAF-896E7C3F9B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050218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342A7DA0-8981-4C83-B59C-029D248E36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C3DF81-4C7B-4605-AF79-C37429983C2F}" type="datetime1">
              <a:rPr kumimoji="1" lang="ja-JP" altLang="en-US" smtClean="0"/>
              <a:t>2020/11/27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14D75FCB-7A2D-4FD2-9EE0-2AAA01B3A0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51FAD2E7-225D-495B-B220-8031DCAF83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7A9E16-6D6B-4E29-8CAF-896E7C3F9B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601602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1D68220-65E8-45C6-8146-B36D194A3F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77F1BCC8-96F0-4B66-82D2-DD3231186E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74B549A5-38C2-4285-AB63-A11424EF683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2A9CD29C-7625-427E-9D90-27D77EBB4A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CDE511-7207-4A09-86EE-6E41A4874D7C}" type="datetime1">
              <a:rPr kumimoji="1" lang="ja-JP" altLang="en-US" smtClean="0"/>
              <a:t>2020/11/27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C00E8A47-F2EF-4691-8605-BA6D92E613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466CDE9-2339-479E-99DB-39EA380F1E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7A9E16-6D6B-4E29-8CAF-896E7C3F9B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992072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A8D1804-18FA-4A2F-8EAC-A5F1A869AB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73228E43-A115-4C82-85BF-C19E98B47B6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3374DE25-5B60-4F37-AFDE-A2BDF4C1CD6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13D8D218-56E5-45E1-8129-74EF0227AE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6F5FA3-8E18-4F69-9641-937B72775C18}" type="datetime1">
              <a:rPr kumimoji="1" lang="ja-JP" altLang="en-US" smtClean="0"/>
              <a:t>2020/11/27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B0E48A4-ACC8-441A-821F-CDB5AFFDCE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53A4A815-D648-4F63-8079-F64FC26939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7A9E16-6D6B-4E29-8CAF-896E7C3F9B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826471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1695ED89-B09B-43F9-A144-291CEB61DED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B1D076-F82C-4AB8-B347-4D42E87B7AA7}" type="datetime1">
              <a:rPr kumimoji="1" lang="ja-JP" altLang="en-US" smtClean="0"/>
              <a:t>2020/11/27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D47C27C-1936-448E-B121-86C81A24F0B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8616BAE-9315-4BD4-986A-6F656ECA24B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7A9E16-6D6B-4E29-8CAF-896E7C3F9BB2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cxnSp>
        <p:nvCxnSpPr>
          <p:cNvPr id="8" name="直線コネクタ 7">
            <a:extLst>
              <a:ext uri="{FF2B5EF4-FFF2-40B4-BE49-F238E27FC236}">
                <a16:creationId xmlns:a16="http://schemas.microsoft.com/office/drawing/2014/main" id="{26210E35-C3FD-4FA0-AA3F-77C3B90A2FEF}"/>
              </a:ext>
            </a:extLst>
          </p:cNvPr>
          <p:cNvCxnSpPr/>
          <p:nvPr userDrawn="1"/>
        </p:nvCxnSpPr>
        <p:spPr>
          <a:xfrm>
            <a:off x="311698" y="1271751"/>
            <a:ext cx="9282606" cy="0"/>
          </a:xfrm>
          <a:prstGeom prst="line">
            <a:avLst/>
          </a:prstGeom>
          <a:ln w="57150">
            <a:solidFill>
              <a:srgbClr val="00B05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259789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C2599FD-1C5A-41F4-B01A-637C8409DA2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8C271F-37FF-4CB7-9638-1DAA9E23152B}" type="datetime1">
              <a:rPr kumimoji="1" lang="ja-JP" altLang="en-US" smtClean="0"/>
              <a:t>2020/11/27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0B740E3-52D9-4ED5-BCFC-DA2B4B073CD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B2BBE9A-FC08-4A3E-9531-87FC4DF7B32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100" b="0">
                <a:solidFill>
                  <a:schemeClr val="tx1">
                    <a:tint val="75000"/>
                  </a:schemeClr>
                </a:solidFill>
                <a:latin typeface="HGS創英角ﾎﾟｯﾌﾟ体" panose="040B0A00000000000000" pitchFamily="50" charset="-128"/>
                <a:ea typeface="HGS創英角ﾎﾟｯﾌﾟ体" panose="040B0A00000000000000" pitchFamily="50" charset="-128"/>
              </a:defRPr>
            </a:lvl1pPr>
          </a:lstStyle>
          <a:p>
            <a:fld id="{2ED1C351-E817-443F-B0E6-66D93EAC0D6E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  <p:cxnSp>
        <p:nvCxnSpPr>
          <p:cNvPr id="8" name="直線コネクタ 7">
            <a:extLst>
              <a:ext uri="{FF2B5EF4-FFF2-40B4-BE49-F238E27FC236}">
                <a16:creationId xmlns:a16="http://schemas.microsoft.com/office/drawing/2014/main" id="{82939514-D136-4376-A5A3-F03A02153695}"/>
              </a:ext>
            </a:extLst>
          </p:cNvPr>
          <p:cNvCxnSpPr>
            <a:cxnSpLocks/>
          </p:cNvCxnSpPr>
          <p:nvPr userDrawn="1"/>
        </p:nvCxnSpPr>
        <p:spPr>
          <a:xfrm>
            <a:off x="253841" y="914400"/>
            <a:ext cx="9398318" cy="0"/>
          </a:xfrm>
          <a:prstGeom prst="line">
            <a:avLst/>
          </a:prstGeom>
          <a:ln w="57150">
            <a:solidFill>
              <a:srgbClr val="00B05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786158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B1D076-F82C-4AB8-B347-4D42E87B7AA7}" type="datetime1">
              <a:rPr kumimoji="1" lang="ja-JP" altLang="en-US" smtClean="0"/>
              <a:t>2020/11/27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7A9E16-6D6B-4E29-8CAF-896E7C3F9B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291144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番号プレースホルダー 1">
            <a:extLst>
              <a:ext uri="{FF2B5EF4-FFF2-40B4-BE49-F238E27FC236}">
                <a16:creationId xmlns:a16="http://schemas.microsoft.com/office/drawing/2014/main" id="{40D47B0D-F5A1-400F-B10F-2141225DD0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59E306-2ECC-45F4-9E94-B54F3BFAC461}" type="slidenum">
              <a:rPr lang="ja-JP" altLang="en-US" smtClean="0"/>
              <a:pPr/>
              <a:t>1</a:t>
            </a:fld>
            <a:endParaRPr lang="ja-JP" altLang="en-US" dirty="0"/>
          </a:p>
        </p:txBody>
      </p:sp>
      <p:pic>
        <p:nvPicPr>
          <p:cNvPr id="4" name="図 3" descr="チェーン, テーブル, ケーキ が含まれている画像&#10;&#10;自動的に生成された説明">
            <a:extLst>
              <a:ext uri="{FF2B5EF4-FFF2-40B4-BE49-F238E27FC236}">
                <a16:creationId xmlns:a16="http://schemas.microsoft.com/office/drawing/2014/main" id="{57DC4FDA-3746-4503-97F3-7C834445423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5195" y="136523"/>
            <a:ext cx="9535610" cy="6534994"/>
          </a:xfrm>
          <a:prstGeom prst="rect">
            <a:avLst/>
          </a:prstGeom>
        </p:spPr>
      </p:pic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9BE70DA2-ADD9-4695-9F0E-ECA2E64CA473}"/>
              </a:ext>
            </a:extLst>
          </p:cNvPr>
          <p:cNvSpPr txBox="1"/>
          <p:nvPr/>
        </p:nvSpPr>
        <p:spPr>
          <a:xfrm>
            <a:off x="761999" y="660716"/>
            <a:ext cx="9144001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altLang="ja-JP" sz="3600" b="1" dirty="0">
              <a:solidFill>
                <a:schemeClr val="tx1">
                  <a:lumMod val="50000"/>
                  <a:lumOff val="50000"/>
                </a:schemeClr>
              </a:solidFill>
              <a:latin typeface="HG創英角ﾎﾟｯﾌﾟ体" panose="040B0A09000000000000" pitchFamily="49" charset="-128"/>
              <a:ea typeface="HG創英角ﾎﾟｯﾌﾟ体" panose="040B0A09000000000000" pitchFamily="49" charset="-128"/>
            </a:endParaRPr>
          </a:p>
          <a:p>
            <a:r>
              <a:rPr lang="ja-JP" altLang="en-US" sz="36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HG創英角ﾎﾟｯﾌﾟ体" panose="040B0A09000000000000" pitchFamily="49" charset="-128"/>
                <a:ea typeface="HG創英角ﾎﾟｯﾌﾟ体" panose="040B0A09000000000000" pitchFamily="49" charset="-128"/>
              </a:rPr>
              <a:t>　　　　　　　</a:t>
            </a:r>
            <a:r>
              <a:rPr lang="ja-JP" altLang="en-US" sz="24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HG創英角ﾎﾟｯﾌﾟ体" panose="040B0A09000000000000" pitchFamily="49" charset="-128"/>
                <a:ea typeface="HG創英角ﾎﾟｯﾌﾟ体" panose="040B0A09000000000000" pitchFamily="49" charset="-128"/>
              </a:rPr>
              <a:t> </a:t>
            </a:r>
            <a:r>
              <a:rPr lang="ja-JP" altLang="en-US" sz="4000" b="1" dirty="0">
                <a:latin typeface="HG創英角ﾎﾟｯﾌﾟ体" panose="040B0A09000000000000" pitchFamily="49" charset="-128"/>
                <a:ea typeface="HG創英角ﾎﾟｯﾌﾟ体" panose="040B0A09000000000000" pitchFamily="49" charset="-128"/>
              </a:rPr>
              <a:t>宣言書</a:t>
            </a:r>
            <a:endParaRPr lang="en-US" altLang="ja-JP" sz="1400" b="1" dirty="0">
              <a:latin typeface="HG創英角ﾎﾟｯﾌﾟ体" panose="040B0A09000000000000" pitchFamily="49" charset="-128"/>
              <a:ea typeface="HG創英角ﾎﾟｯﾌﾟ体" panose="040B0A09000000000000" pitchFamily="49" charset="-128"/>
            </a:endParaRPr>
          </a:p>
          <a:p>
            <a:endParaRPr lang="en-US" altLang="ja-JP" sz="1400" b="1" dirty="0">
              <a:latin typeface="HG創英角ﾎﾟｯﾌﾟ体" panose="040B0A09000000000000" pitchFamily="49" charset="-128"/>
              <a:ea typeface="HG創英角ﾎﾟｯﾌﾟ体" panose="040B0A09000000000000" pitchFamily="49" charset="-128"/>
            </a:endParaRPr>
          </a:p>
          <a:p>
            <a:endParaRPr lang="en-US" altLang="ja-JP" sz="1400" b="1" dirty="0">
              <a:latin typeface="HG創英角ﾎﾟｯﾌﾟ体" panose="040B0A09000000000000" pitchFamily="49" charset="-128"/>
              <a:ea typeface="HG創英角ﾎﾟｯﾌﾟ体" panose="040B0A09000000000000" pitchFamily="49" charset="-128"/>
            </a:endParaRPr>
          </a:p>
          <a:p>
            <a:r>
              <a:rPr lang="ja-JP" altLang="en-US" sz="3200" b="1" dirty="0">
                <a:latin typeface="HG創英角ﾎﾟｯﾌﾟ体" panose="040B0A09000000000000" pitchFamily="49" charset="-128"/>
                <a:ea typeface="HG創英角ﾎﾟｯﾌﾟ体" panose="040B0A09000000000000" pitchFamily="49" charset="-128"/>
              </a:rPr>
              <a:t>　</a:t>
            </a:r>
            <a:r>
              <a:rPr lang="ja-JP" altLang="en-US" sz="3200" b="1" u="sng" dirty="0">
                <a:latin typeface="HG創英角ﾎﾟｯﾌﾟ体" panose="040B0A09000000000000" pitchFamily="49" charset="-128"/>
                <a:ea typeface="HG創英角ﾎﾟｯﾌﾟ体" panose="040B0A09000000000000" pitchFamily="49" charset="-128"/>
              </a:rPr>
              <a:t>　　　　　　　</a:t>
            </a:r>
            <a:r>
              <a:rPr lang="ja-JP" altLang="en-US" sz="3200" b="1" dirty="0">
                <a:latin typeface="HG創英角ﾎﾟｯﾌﾟ体" panose="040B0A09000000000000" pitchFamily="49" charset="-128"/>
                <a:ea typeface="HG創英角ﾎﾟｯﾌﾟ体" panose="040B0A09000000000000" pitchFamily="49" charset="-128"/>
              </a:rPr>
              <a:t>は、</a:t>
            </a:r>
            <a:endParaRPr lang="en-US" altLang="ja-JP" sz="3200" b="1" dirty="0">
              <a:latin typeface="HG創英角ﾎﾟｯﾌﾟ体" panose="040B0A09000000000000" pitchFamily="49" charset="-128"/>
              <a:ea typeface="HG創英角ﾎﾟｯﾌﾟ体" panose="040B0A09000000000000" pitchFamily="49" charset="-128"/>
            </a:endParaRPr>
          </a:p>
          <a:p>
            <a:r>
              <a:rPr lang="ja-JP" altLang="en-US" sz="3200" b="1" dirty="0">
                <a:latin typeface="HG創英角ﾎﾟｯﾌﾟ体" panose="040B0A09000000000000" pitchFamily="49" charset="-128"/>
                <a:ea typeface="HG創英角ﾎﾟｯﾌﾟ体" panose="040B0A09000000000000" pitchFamily="49" charset="-128"/>
              </a:rPr>
              <a:t> １．二酸化炭素をなるべく出さないよう、</a:t>
            </a:r>
            <a:endParaRPr lang="en-US" altLang="ja-JP" sz="3200" b="1" dirty="0">
              <a:latin typeface="HG創英角ﾎﾟｯﾌﾟ体" panose="040B0A09000000000000" pitchFamily="49" charset="-128"/>
              <a:ea typeface="HG創英角ﾎﾟｯﾌﾟ体" panose="040B0A09000000000000" pitchFamily="49" charset="-128"/>
            </a:endParaRPr>
          </a:p>
          <a:p>
            <a:r>
              <a:rPr lang="ja-JP" altLang="en-US" sz="3200" b="1" dirty="0">
                <a:latin typeface="HG創英角ﾎﾟｯﾌﾟ体" panose="040B0A09000000000000" pitchFamily="49" charset="-128"/>
                <a:ea typeface="HG創英角ﾎﾟｯﾌﾟ体" panose="040B0A09000000000000" pitchFamily="49" charset="-128"/>
              </a:rPr>
              <a:t>　　　</a:t>
            </a:r>
            <a:endParaRPr lang="en-US" altLang="ja-JP" sz="3000" b="1" dirty="0">
              <a:latin typeface="HG創英角ﾎﾟｯﾌﾟ体" panose="040B0A09000000000000" pitchFamily="49" charset="-128"/>
              <a:ea typeface="HG創英角ﾎﾟｯﾌﾟ体" panose="040B0A09000000000000" pitchFamily="49" charset="-128"/>
            </a:endParaRPr>
          </a:p>
          <a:p>
            <a:endParaRPr lang="en-US" altLang="ja-JP" sz="3200" b="1" dirty="0">
              <a:latin typeface="HG創英角ﾎﾟｯﾌﾟ体" panose="040B0A09000000000000" pitchFamily="49" charset="-128"/>
              <a:ea typeface="HG創英角ﾎﾟｯﾌﾟ体" panose="040B0A09000000000000" pitchFamily="49" charset="-128"/>
            </a:endParaRPr>
          </a:p>
          <a:p>
            <a:r>
              <a:rPr lang="ja-JP" altLang="en-US" sz="3200" b="1" dirty="0">
                <a:latin typeface="HG創英角ﾎﾟｯﾌﾟ体" panose="040B0A09000000000000" pitchFamily="49" charset="-128"/>
                <a:ea typeface="HG創英角ﾎﾟｯﾌﾟ体" panose="040B0A09000000000000" pitchFamily="49" charset="-128"/>
              </a:rPr>
              <a:t> ２．それでも出てくる影響に備えるために</a:t>
            </a:r>
            <a:r>
              <a:rPr lang="ja-JP" altLang="en-US" sz="3200" b="1" u="sng" dirty="0">
                <a:latin typeface="HG創英角ﾎﾟｯﾌﾟ体" panose="040B0A09000000000000" pitchFamily="49" charset="-128"/>
                <a:ea typeface="HG創英角ﾎﾟｯﾌﾟ体" panose="040B0A09000000000000" pitchFamily="49" charset="-128"/>
              </a:rPr>
              <a:t>　　　　　　　　</a:t>
            </a:r>
            <a:endParaRPr lang="en-US" altLang="ja-JP" sz="3200" b="1" u="sng" dirty="0">
              <a:latin typeface="HG創英角ﾎﾟｯﾌﾟ体" panose="040B0A09000000000000" pitchFamily="49" charset="-128"/>
              <a:ea typeface="HG創英角ﾎﾟｯﾌﾟ体" panose="040B0A09000000000000" pitchFamily="49" charset="-128"/>
            </a:endParaRPr>
          </a:p>
          <a:p>
            <a:r>
              <a:rPr lang="ja-JP" altLang="en-US" sz="3200" b="1" dirty="0">
                <a:latin typeface="HG創英角ﾎﾟｯﾌﾟ体" panose="040B0A09000000000000" pitchFamily="49" charset="-128"/>
                <a:ea typeface="HG創英角ﾎﾟｯﾌﾟ体" panose="040B0A09000000000000" pitchFamily="49" charset="-128"/>
              </a:rPr>
              <a:t>　　　</a:t>
            </a:r>
            <a:endParaRPr lang="ja-JP" altLang="en-US" sz="4500" b="1" dirty="0">
              <a:latin typeface="HG創英角ﾎﾟｯﾌﾟ体" panose="040B0A09000000000000" pitchFamily="49" charset="-128"/>
              <a:ea typeface="HG創英角ﾎﾟｯﾌﾟ体" panose="040B0A09000000000000" pitchFamily="49" charset="-128"/>
            </a:endParaRPr>
          </a:p>
        </p:txBody>
      </p:sp>
      <p:cxnSp>
        <p:nvCxnSpPr>
          <p:cNvPr id="6" name="直線コネクタ 5">
            <a:extLst>
              <a:ext uri="{FF2B5EF4-FFF2-40B4-BE49-F238E27FC236}">
                <a16:creationId xmlns:a16="http://schemas.microsoft.com/office/drawing/2014/main" id="{213EDC8F-FCD0-453A-8B8A-DEDCD6E534BE}"/>
              </a:ext>
            </a:extLst>
          </p:cNvPr>
          <p:cNvCxnSpPr/>
          <p:nvPr/>
        </p:nvCxnSpPr>
        <p:spPr>
          <a:xfrm>
            <a:off x="2243559" y="3946966"/>
            <a:ext cx="6366076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直線コネクタ 6">
            <a:extLst>
              <a:ext uri="{FF2B5EF4-FFF2-40B4-BE49-F238E27FC236}">
                <a16:creationId xmlns:a16="http://schemas.microsoft.com/office/drawing/2014/main" id="{192EC155-BC64-460E-82E4-7E088EFED054}"/>
              </a:ext>
            </a:extLst>
          </p:cNvPr>
          <p:cNvCxnSpPr/>
          <p:nvPr/>
        </p:nvCxnSpPr>
        <p:spPr>
          <a:xfrm>
            <a:off x="2243559" y="5389957"/>
            <a:ext cx="6366076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47676059"/>
      </p:ext>
    </p:extLst>
  </p:cSld>
  <p:clrMapOvr>
    <a:masterClrMapping/>
  </p:clrMapOvr>
</p:sld>
</file>

<file path=ppt/theme/theme1.xml><?xml version="1.0" encoding="utf-8"?>
<a:theme xmlns:a="http://schemas.openxmlformats.org/drawingml/2006/main" name="デザインの設定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デザインの設定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TM04033927[[fn=メイン イベント]]</Template>
  <TotalTime>9117</TotalTime>
  <Words>47</Words>
  <Application>Microsoft Office PowerPoint</Application>
  <PresentationFormat>A4 210 x 297 mm</PresentationFormat>
  <Paragraphs>11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3</vt:i4>
      </vt:variant>
      <vt:variant>
        <vt:lpstr>スライド タイトル</vt:lpstr>
      </vt:variant>
      <vt:variant>
        <vt:i4>1</vt:i4>
      </vt:variant>
    </vt:vector>
  </HeadingPairs>
  <TitlesOfParts>
    <vt:vector size="11" baseType="lpstr">
      <vt:lpstr>HGS創英角ﾎﾟｯﾌﾟ体</vt:lpstr>
      <vt:lpstr>HG創英角ﾎﾟｯﾌﾟ体</vt:lpstr>
      <vt:lpstr>游ゴシック</vt:lpstr>
      <vt:lpstr>游ゴシック Light</vt:lpstr>
      <vt:lpstr>Arial</vt:lpstr>
      <vt:lpstr>Calibri</vt:lpstr>
      <vt:lpstr>Calibri Light</vt:lpstr>
      <vt:lpstr>デザインの設定</vt:lpstr>
      <vt:lpstr>1_デザインの設定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藤井 和香</dc:creator>
  <cp:lastModifiedBy>小楠 智子</cp:lastModifiedBy>
  <cp:revision>638</cp:revision>
  <cp:lastPrinted>2020-11-27T04:28:13Z</cp:lastPrinted>
  <dcterms:created xsi:type="dcterms:W3CDTF">2020-09-17T00:46:16Z</dcterms:created>
  <dcterms:modified xsi:type="dcterms:W3CDTF">2020-11-27T04:34:07Z</dcterms:modified>
</cp:coreProperties>
</file>