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00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36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15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53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3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46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33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73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0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67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DEE19-78BF-462A-8DDB-0E6266C1CB22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D6FE-FA4C-4ED5-B9E8-C6CFEE57E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32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28600" y="3166083"/>
            <a:ext cx="6263640" cy="3859558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563853"/>
            <a:ext cx="6099810" cy="147830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b="1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きのこ・たけのこ・山菜を</a:t>
            </a:r>
            <a:r>
              <a:rPr kumimoji="1" lang="en-US" altLang="ja-JP" sz="3200" b="1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/>
            </a:r>
            <a:br>
              <a:rPr kumimoji="1" lang="en-US" altLang="ja-JP" sz="3200" b="1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</a:br>
            <a:r>
              <a:rPr kumimoji="1" lang="ja-JP" altLang="en-US" sz="3200" b="1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採取、販売、</a:t>
            </a:r>
            <a:r>
              <a:rPr kumimoji="1" lang="en-US" altLang="ja-JP" sz="3200" b="1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/>
            </a:r>
            <a:br>
              <a:rPr kumimoji="1" lang="en-US" altLang="ja-JP" sz="3200" b="1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</a:br>
            <a:r>
              <a:rPr kumimoji="1" lang="ja-JP" altLang="en-US" sz="3200" b="1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飲食店で提供する皆様へ</a:t>
            </a:r>
            <a:endParaRPr kumimoji="1" lang="ja-JP" altLang="en-US" sz="3200" b="1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2271" y="2038952"/>
            <a:ext cx="6289393" cy="1018621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栃木県の一部の市町のきのこ・たけのこ・山菜は原発</a:t>
            </a:r>
            <a:endParaRPr kumimoji="1" lang="en-US" altLang="ja-JP" dirty="0" smtClean="0"/>
          </a:p>
          <a:p>
            <a:r>
              <a:rPr kumimoji="1" lang="ja-JP" altLang="en-US" dirty="0" smtClean="0"/>
              <a:t>事故の影響で、現在も出荷制限等がかけられています。</a:t>
            </a:r>
            <a:endParaRPr kumimoji="1" lang="en-US" altLang="ja-JP" dirty="0" smtClean="0"/>
          </a:p>
          <a:p>
            <a:r>
              <a:rPr lang="ja-JP" altLang="en-US" dirty="0" smtClean="0"/>
              <a:t>採取・販売・提供する場合は安全性を確認しましょう。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5642" y="3337374"/>
            <a:ext cx="5763126" cy="1102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　</a:t>
            </a:r>
            <a:r>
              <a:rPr kumimoji="1" lang="ja-JP" altLang="en-US" sz="2000" dirty="0" smtClean="0"/>
              <a:t>販売・提供するきのこ・たけのこ・山菜は出荷制限等の区域外の市町で採取や栽培されたものですか？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7930" y="5488132"/>
            <a:ext cx="60862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　</a:t>
            </a:r>
            <a:r>
              <a:rPr kumimoji="1" lang="ja-JP" altLang="en-US" sz="2000" dirty="0" smtClean="0"/>
              <a:t>販売しているきのこ、山菜に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「栽培」「野生」　の　区別と　　　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「産地（採取地）（市町名）」が　　　　　　　　　　　　　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　　　　　　　記載されていますか？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5642" y="4396361"/>
            <a:ext cx="56428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　</a:t>
            </a:r>
            <a:r>
              <a:rPr kumimoji="1" lang="ja-JP" altLang="en-US" sz="2000" dirty="0" smtClean="0"/>
              <a:t>出荷制限等の区域外の市町で採取や栽培されたものの場合は、モニタリング検査で基準値以下となっていますか？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750" y="7132320"/>
            <a:ext cx="6178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詳細については栃木県ＨＰをご覧ください。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きのこ・たけのこ・山菜を出荷・販売・購入する皆様へ</a:t>
            </a:r>
            <a:endParaRPr kumimoji="1" lang="en-US" altLang="ja-JP" dirty="0" smtClean="0"/>
          </a:p>
          <a:p>
            <a:r>
              <a:rPr kumimoji="1" lang="en-US" altLang="ja-JP" dirty="0" smtClean="0"/>
              <a:t>https://www.pref.tochigi.lg.jp/d07/tokuyourinsansyukka.html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2430" y="8348226"/>
            <a:ext cx="6510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000" dirty="0" smtClean="0"/>
          </a:p>
          <a:p>
            <a:r>
              <a:rPr kumimoji="1" lang="ja-JP" altLang="en-US" sz="2000" dirty="0" smtClean="0"/>
              <a:t>県西環境森林事務所　　　　　</a:t>
            </a:r>
            <a:r>
              <a:rPr kumimoji="1" lang="en-US" altLang="ja-JP" sz="2000" dirty="0" smtClean="0"/>
              <a:t>TEL:0288-21-1229</a:t>
            </a:r>
          </a:p>
          <a:p>
            <a:r>
              <a:rPr kumimoji="1" lang="ja-JP" altLang="en-US" sz="2000" dirty="0" smtClean="0"/>
              <a:t>県西健康福祉センター                  </a:t>
            </a:r>
            <a:r>
              <a:rPr kumimoji="1" lang="en-US" altLang="ja-JP" sz="2000" dirty="0"/>
              <a:t>TEL:0289-64-3028</a:t>
            </a:r>
            <a:endParaRPr kumimoji="1" lang="ja-JP" altLang="en-US" sz="2000" dirty="0"/>
          </a:p>
          <a:p>
            <a:r>
              <a:rPr kumimoji="1" lang="ja-JP" altLang="en-US" sz="1200" dirty="0" smtClean="0"/>
              <a:t>                                                                       　　　　　　　　　　　　　　　　　</a:t>
            </a:r>
            <a:endParaRPr kumimoji="1" lang="en-US" altLang="ja-JP" sz="1200" dirty="0" smtClean="0"/>
          </a:p>
          <a:p>
            <a:r>
              <a:rPr kumimoji="1" lang="ja-JP" altLang="en-US" sz="1200" smtClean="0"/>
              <a:t>　　　　　　　　　　　　　　　　　　　　　　　　　　　　　　　　　　       </a:t>
            </a:r>
            <a:r>
              <a:rPr kumimoji="1" lang="en-US" altLang="ja-JP" sz="1200" dirty="0" smtClean="0"/>
              <a:t>  R3.3</a:t>
            </a:r>
            <a:r>
              <a:rPr kumimoji="1" lang="ja-JP" altLang="en-US" sz="1200" dirty="0" smtClean="0"/>
              <a:t>修正版</a:t>
            </a:r>
            <a:endParaRPr kumimoji="1" lang="en-US" altLang="ja-JP" sz="12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266104" y="8623940"/>
            <a:ext cx="6122664" cy="679745"/>
          </a:xfrm>
          <a:prstGeom prst="rect">
            <a:avLst/>
          </a:prstGeom>
          <a:noFill/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600" y="8162329"/>
            <a:ext cx="573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詳しくは下記の機関にお問い合わせください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940" y="1054435"/>
            <a:ext cx="764212" cy="76421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656" y="648327"/>
            <a:ext cx="837008" cy="89460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72" y="3343576"/>
            <a:ext cx="469121" cy="499554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90" y="4372049"/>
            <a:ext cx="453880" cy="41726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0" y="5485699"/>
            <a:ext cx="453880" cy="41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6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96252" y="354594"/>
            <a:ext cx="6691782" cy="885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2000" b="1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きのこ</a:t>
            </a:r>
            <a:r>
              <a:rPr kumimoji="1" lang="ja-JP" altLang="en-US" sz="2000" b="1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・たけのこ・山菜は販売・提供できる？</a:t>
            </a:r>
            <a:endParaRPr kumimoji="1" lang="en-US" altLang="ja-JP" sz="2000" b="1" dirty="0" smtClean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marL="0" indent="0" algn="ctr">
              <a:buNone/>
            </a:pPr>
            <a:r>
              <a:rPr kumimoji="1" lang="ja-JP" altLang="en-US" sz="2800" b="1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フローチャート！</a:t>
            </a:r>
            <a:endParaRPr kumimoji="1" lang="ja-JP" altLang="en-US" sz="2800" b="1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417320" y="1493520"/>
            <a:ext cx="3307610" cy="8834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仕入れたきのこ・たけのこ・山菜は栃木県産？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2103120" y="2392680"/>
            <a:ext cx="750760" cy="8991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4085078" y="2392680"/>
            <a:ext cx="700282" cy="8991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872419" y="2472928"/>
            <a:ext cx="624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YES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73319" y="2428547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NO</a:t>
            </a:r>
            <a:endParaRPr kumimoji="1" lang="ja-JP" altLang="en-US" sz="2400" dirty="0"/>
          </a:p>
        </p:txBody>
      </p:sp>
      <p:sp>
        <p:nvSpPr>
          <p:cNvPr id="11" name="角丸四角形 10"/>
          <p:cNvSpPr/>
          <p:nvPr/>
        </p:nvSpPr>
        <p:spPr>
          <a:xfrm>
            <a:off x="4085078" y="3327707"/>
            <a:ext cx="2510452" cy="15849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産地の都道府県</a:t>
            </a:r>
            <a:r>
              <a:rPr kumimoji="1" lang="en-US" altLang="ja-JP" dirty="0" smtClean="0">
                <a:solidFill>
                  <a:schemeClr val="tx1"/>
                </a:solidFill>
              </a:rPr>
              <a:t>HP</a:t>
            </a:r>
            <a:r>
              <a:rPr kumimoji="1" lang="ja-JP" altLang="en-US" dirty="0" smtClean="0">
                <a:solidFill>
                  <a:schemeClr val="tx1"/>
                </a:solidFill>
              </a:rPr>
              <a:t>等で出荷制限等の状況を確認してください。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44598" y="3291840"/>
            <a:ext cx="2422402" cy="163160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採取地</a:t>
            </a:r>
            <a:r>
              <a:rPr kumimoji="1" lang="en-US" altLang="ja-JP" dirty="0" smtClean="0">
                <a:solidFill>
                  <a:schemeClr val="tx1"/>
                </a:solidFill>
              </a:rPr>
              <a:t>or</a:t>
            </a:r>
            <a:r>
              <a:rPr kumimoji="1" lang="ja-JP" altLang="en-US" dirty="0" smtClean="0">
                <a:solidFill>
                  <a:schemeClr val="tx1"/>
                </a:solidFill>
              </a:rPr>
              <a:t>栽培地は出荷制限等のかかっている市町ですか？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417320" y="4923442"/>
            <a:ext cx="0" cy="7915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93238" y="4999642"/>
            <a:ext cx="624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YES</a:t>
            </a:r>
            <a:endParaRPr kumimoji="1" lang="ja-JP" altLang="en-US" sz="2400" dirty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2549080" y="4923442"/>
            <a:ext cx="1718120" cy="7915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501250" y="4941808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NO</a:t>
            </a:r>
            <a:endParaRPr kumimoji="1" lang="ja-JP" altLang="en-US" sz="2400" dirty="0"/>
          </a:p>
        </p:txBody>
      </p:sp>
      <p:sp>
        <p:nvSpPr>
          <p:cNvPr id="21" name="角丸四角形 20"/>
          <p:cNvSpPr/>
          <p:nvPr/>
        </p:nvSpPr>
        <p:spPr>
          <a:xfrm>
            <a:off x="275078" y="5715000"/>
            <a:ext cx="2422402" cy="14670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販売・飲食店等での提供はできません。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085078" y="5715000"/>
            <a:ext cx="2529082" cy="14670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モニタリング検査を受け、基準値以下となっていますか？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H="1">
            <a:off x="3619171" y="7182088"/>
            <a:ext cx="956779" cy="8991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429758" y="7219294"/>
            <a:ext cx="624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YES</a:t>
            </a:r>
            <a:endParaRPr kumimoji="1" lang="ja-JP" altLang="en-US" sz="2400" dirty="0"/>
          </a:p>
        </p:txBody>
      </p:sp>
      <p:sp>
        <p:nvSpPr>
          <p:cNvPr id="26" name="角丸四角形 25"/>
          <p:cNvSpPr/>
          <p:nvPr/>
        </p:nvSpPr>
        <p:spPr>
          <a:xfrm>
            <a:off x="1615440" y="8081248"/>
            <a:ext cx="2422402" cy="14670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販売・提供が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可能です。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5897880" y="7182088"/>
            <a:ext cx="25723" cy="9148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008510" y="7323742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NO</a:t>
            </a:r>
            <a:endParaRPr kumimoji="1" lang="ja-JP" altLang="en-US" sz="2400" dirty="0"/>
          </a:p>
        </p:txBody>
      </p:sp>
      <p:sp>
        <p:nvSpPr>
          <p:cNvPr id="31" name="角丸四角形 30"/>
          <p:cNvSpPr/>
          <p:nvPr/>
        </p:nvSpPr>
        <p:spPr>
          <a:xfrm>
            <a:off x="4271150" y="8096934"/>
            <a:ext cx="2422402" cy="14670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モニタリング検査を受けてください。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930" y="666121"/>
            <a:ext cx="2102591" cy="2102591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6" y="7842133"/>
            <a:ext cx="2448044" cy="244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09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376</Words>
  <Application>Microsoft Office PowerPoint</Application>
  <PresentationFormat>A4 210 x 297 mm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EPSON 太丸ゴシック体Ｂ</vt:lpstr>
      <vt:lpstr>游ゴシック</vt:lpstr>
      <vt:lpstr>游ゴシック Light</vt:lpstr>
      <vt:lpstr>Arial</vt:lpstr>
      <vt:lpstr>Calibri</vt:lpstr>
      <vt:lpstr>Calibri Light</vt:lpstr>
      <vt:lpstr>Office テーマ</vt:lpstr>
      <vt:lpstr>きのこ・たけのこ・山菜を 採取、販売、 飲食店で提供する皆様へ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きのこ・山菜を 採取・販売・飲食店で提供する皆様へ</dc:title>
  <dc:creator>田口　真雪</dc:creator>
  <cp:lastModifiedBy>Administrator</cp:lastModifiedBy>
  <cp:revision>27</cp:revision>
  <cp:lastPrinted>2021-03-21T23:46:05Z</cp:lastPrinted>
  <dcterms:created xsi:type="dcterms:W3CDTF">2021-02-08T08:39:20Z</dcterms:created>
  <dcterms:modified xsi:type="dcterms:W3CDTF">2021-03-22T03:36:47Z</dcterms:modified>
</cp:coreProperties>
</file>