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5" r:id="rId6"/>
    <p:sldId id="260" r:id="rId7"/>
    <p:sldId id="266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5CDF3-B3E2-4888-9811-75E463FB3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E9D31C-B3C7-4D2C-9105-16003A34A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C30515-887C-4FFE-B535-50D34515A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78FF9-1272-441E-BB8A-549745C0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938003-8AFD-4545-89A0-320F2DD9F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8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746BD-FB90-4DB6-8490-B329D70DA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33BD21-7DEF-46A7-87F9-EEBD61B2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A3458-797F-4FCB-A749-B533527D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AF4072-72BE-4233-95F4-D6AE5744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1B2FC-2A31-4ACE-9CE3-2D6A8165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5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B79590-992D-40F7-8F9C-BD68EE7EF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B231DA-81A8-42C0-8105-F038A6298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849C26-9B7E-4DA3-878D-90F77C14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600EF2-DA57-4CFC-8827-95B15A8B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D0E5DD-E2B4-4DD6-9409-352CE52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62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FA1E14-6B55-4C40-8AB9-F0AA7E6A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BAD26B-04A1-444A-986F-8D95E6A46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7D20C-6A60-4C09-A433-BB90D92A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797B34-40E9-4628-B6A3-BBBB0583B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35950F-9ACE-4189-8E8D-4089BB854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43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DF8CA7-AABA-45C3-AFA1-9D80D2C7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9FC6F7-D979-43E6-96BA-434C85814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4041BE-120F-4544-A3C1-EBA22AC8C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C2E879-B740-4036-8B7C-23048E946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518B7-CBC6-43F3-9399-C1D125F9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CF6A9-CE7E-40E3-AC31-A551743F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A361DE-5EED-4956-A803-BCA04161D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D64584-FEF5-4AFD-9E1F-B7E5C08F2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04B89E-0E0B-41FE-9013-8A37F54D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ACDF25-FE5A-46E2-83C5-CB8247E4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1801D7-8294-44C6-A638-70299C05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6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37ECC-76E4-4973-B636-6E98C906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9267D7-476C-4F6B-A781-07D0A2E3C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2E63EC-D0B2-44E3-AAA4-0538EA56B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E707BC-2769-4AD4-9CD4-9D25A5561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1C7DFB-2848-4813-A6E3-8C3CCDBC1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7493BD-636A-4B3B-BBC4-9AE9DA75C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0707D2-A191-4414-B823-1AB739CBA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57F47D-67DE-48DC-B1FE-4633F45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09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5AEA7-0013-4982-94D7-445A443D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56F83-807E-4A03-8206-D79A0CE1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78DA163-D41C-4396-BC19-D0E1FE46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F4C566-824F-4EB4-993C-B8AC49FE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49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D043D3-A9E5-4FC8-A13E-C6E9564B0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2CBFCA-D4AE-4DD1-A9D7-A4D26EC4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EB85DA-83C6-401B-B155-E359E32F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3B8E09-03DC-4EE6-B7D5-B749A627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687BA-6264-41F3-9407-3E0A0FD04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4B5A07-D91E-4433-B20E-F4175BF4E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12E755-27AC-4E57-8E50-1CF8DA83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D9E42C-26A8-4859-99FE-97D490A9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402B43-529A-42BB-92AD-083E0728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3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0ED565-DE31-4844-A2C1-F8B6461C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760AD35-F4A6-445F-B1F6-E159A2683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A427A4-ACE4-4E43-87D6-1D0782850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495472-EBC5-4465-B028-58AECCB6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9B1F0-BD91-4F3A-AF03-AECE859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6BA782-D274-4BA2-9E46-2AC65F07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27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D269EB-47D2-4959-9641-CB37744BA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3E5B92-54B9-497D-99EF-C0BBBFF47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3F7197-0F51-4E4F-9181-C7D9241649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CA6D1-CFE9-4AA9-BC9A-BE77D2B1372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7B2236-D858-48E0-AF53-51BE7DA6D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DB498A-2F5E-4458-AC5D-0F3556B96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E5B6-F793-435D-BD6A-73A8EB9C2C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14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28388A3-4308-49FB-AA6E-D21107EF6430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104777" y="600075"/>
            <a:ext cx="11991975" cy="61672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AD93A1-570B-47F8-803F-3DD43261472B}"/>
              </a:ext>
            </a:extLst>
          </p:cNvPr>
          <p:cNvSpPr txBox="1"/>
          <p:nvPr/>
        </p:nvSpPr>
        <p:spPr>
          <a:xfrm>
            <a:off x="24276" y="48734"/>
            <a:ext cx="143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技術提案書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5EE54-F9B8-4C7C-9A21-78FABFC03DED}"/>
              </a:ext>
            </a:extLst>
          </p:cNvPr>
          <p:cNvSpPr txBox="1"/>
          <p:nvPr/>
        </p:nvSpPr>
        <p:spPr>
          <a:xfrm>
            <a:off x="3103370" y="3061120"/>
            <a:ext cx="5985260" cy="4157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このページには、取組体制、貴社の強み、業務方針（本業務を進めていく上で重視する事項等（特定テーマに記載する内容を除く。））、実施手順及び工程計画等について記入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8E1E6E-DC4F-4219-BF27-2301E7D67BFD}"/>
              </a:ext>
            </a:extLst>
          </p:cNvPr>
          <p:cNvSpPr/>
          <p:nvPr/>
        </p:nvSpPr>
        <p:spPr>
          <a:xfrm>
            <a:off x="112869" y="371791"/>
            <a:ext cx="5040000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実施体制</a:t>
            </a:r>
          </a:p>
        </p:txBody>
      </p:sp>
    </p:spTree>
    <p:extLst>
      <p:ext uri="{BB962C8B-B14F-4D97-AF65-F5344CB8AC3E}">
        <p14:creationId xmlns:p14="http://schemas.microsoft.com/office/powerpoint/2010/main" val="239511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95248" y="460854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5EE54-F9B8-4C7C-9A21-78FABFC03DED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このページには、特定テーマ①について記入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7" y="228916"/>
            <a:ext cx="7523932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特定テーマ①　利用者の希望条件に応じた効果的なマッチング検索など、空き家バンク利便性向上のための機能について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78EB0E-470A-C4EA-4065-5668ADFEEC7F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96485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95248" y="460854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5EE54-F9B8-4C7C-9A21-78FABFC03DED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このページには、特定テーマ①について記入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7" y="228916"/>
            <a:ext cx="7523932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特定テーマ①　利用者の希望条件に応じた効果的なマッチング検索など、空き家バンク利便性向上のための機能について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78EB0E-470A-C4EA-4065-5668ADFEEC7F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389187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104777" y="457201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2" y="228916"/>
            <a:ext cx="7524000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特定テーマ②　空き家所有者や移住希望者、自治体職員などの多様な利用者に配慮したインタフェースデザインについて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F42D3D-2134-4AD9-BFD9-7A52CD2DFD4C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このページには、特定テーマ②について記入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611373-B9FB-F790-852B-9F4324EF4D35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348085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104777" y="457201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2" y="228916"/>
            <a:ext cx="7524000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特定テーマ②　空き家所有者や移住希望者、自治体職員などの多様な利用者に配慮したインタフェースデザインについて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F42D3D-2134-4AD9-BFD9-7A52CD2DFD4C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このページには、特定テーマ②について記入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611373-B9FB-F790-852B-9F4324EF4D35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347921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104777" y="457201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5" y="228916"/>
            <a:ext cx="7524000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特定テーマ③　空き家所有者等のターゲット層を</a:t>
            </a:r>
            <a:r>
              <a:rPr lang="en-US" altLang="ja-JP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サイトへ誘導するための効果的な広告配信手法について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DDC39B-F6B3-44F3-9680-ED783DFA63F7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このページには、特定テーマ③について記入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BE6C214-EBEC-95C9-F22B-5B1C7CCD3C61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162045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53FEA-0372-4F46-BC12-C1612310B7CA}"/>
              </a:ext>
            </a:extLst>
          </p:cNvPr>
          <p:cNvSpPr/>
          <p:nvPr/>
        </p:nvSpPr>
        <p:spPr>
          <a:xfrm>
            <a:off x="104777" y="457201"/>
            <a:ext cx="11991975" cy="631015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05A9186-7A1C-42E8-8C9B-6D3D419081BF}"/>
              </a:ext>
            </a:extLst>
          </p:cNvPr>
          <p:cNvSpPr/>
          <p:nvPr/>
        </p:nvSpPr>
        <p:spPr>
          <a:xfrm>
            <a:off x="104775" y="228916"/>
            <a:ext cx="7524000" cy="2282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特定テーマ③　空き家所有者等のターゲット層を</a:t>
            </a:r>
            <a:r>
              <a:rPr lang="en-US" altLang="ja-JP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Web</a:t>
            </a:r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サイトへ誘導するための効果的な広告配信手法について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DDC39B-F6B3-44F3-9680-ED783DFA63F7}"/>
              </a:ext>
            </a:extLst>
          </p:cNvPr>
          <p:cNvSpPr txBox="1"/>
          <p:nvPr/>
        </p:nvSpPr>
        <p:spPr>
          <a:xfrm>
            <a:off x="4865694" y="3429000"/>
            <a:ext cx="3036735" cy="254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5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このページには、特定テーマ③について記入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BE6C214-EBEC-95C9-F22B-5B1C7CCD3C61}"/>
              </a:ext>
            </a:extLst>
          </p:cNvPr>
          <p:cNvSpPr/>
          <p:nvPr/>
        </p:nvSpPr>
        <p:spPr>
          <a:xfrm>
            <a:off x="11100021" y="70475"/>
            <a:ext cx="996731" cy="22828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様式第９号</a:t>
            </a:r>
          </a:p>
        </p:txBody>
      </p:sp>
    </p:spTree>
    <p:extLst>
      <p:ext uri="{BB962C8B-B14F-4D97-AF65-F5344CB8AC3E}">
        <p14:creationId xmlns:p14="http://schemas.microsoft.com/office/powerpoint/2010/main" val="35921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271</Words>
  <Application>Microsoft Office PowerPoint</Application>
  <PresentationFormat>ワイド画面</PresentationFormat>
  <Paragraphs>22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佐藤　浩之</cp:lastModifiedBy>
  <cp:revision>1</cp:revision>
  <dcterms:created xsi:type="dcterms:W3CDTF">2023-03-01T04:36:59Z</dcterms:created>
  <dcterms:modified xsi:type="dcterms:W3CDTF">2025-03-27T09:31:43Z</dcterms:modified>
</cp:coreProperties>
</file>